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4" r:id="rId3"/>
    <p:sldId id="277" r:id="rId4"/>
    <p:sldId id="418" r:id="rId5"/>
    <p:sldId id="422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838200"/>
            <a:ext cx="91440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ترنيمة </a:t>
            </a:r>
          </a:p>
          <a:p>
            <a:pPr algn="ctr"/>
            <a:r>
              <a:rPr lang="ar-EG" sz="7200" b="1" dirty="0" err="1"/>
              <a:t>إبتهاج</a:t>
            </a:r>
            <a:r>
              <a:rPr lang="ar-EG" sz="7200" b="1" dirty="0"/>
              <a:t> فرح في قلبنا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620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8580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 </a:t>
            </a:r>
            <a:r>
              <a:rPr lang="ar-SA" sz="7200" b="1" dirty="0"/>
              <a:t>(</a:t>
            </a:r>
            <a:r>
              <a:rPr lang="ar-SA" sz="7200" b="1" dirty="0" err="1"/>
              <a:t>إبتهاج</a:t>
            </a:r>
            <a:r>
              <a:rPr lang="ar-SA" sz="7200" b="1" dirty="0"/>
              <a:t> فرح في قلبنا) 2</a:t>
            </a:r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فرح لا يسلبنه أحد 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SA" sz="7200" b="1" dirty="0" err="1"/>
              <a:t>إبتهاج</a:t>
            </a:r>
            <a:r>
              <a:rPr lang="ar-SA" sz="7200" b="1" dirty="0"/>
              <a:t> فرح في قلبنا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62987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 </a:t>
            </a:r>
            <a:r>
              <a:rPr lang="ar-SA" sz="7200" b="1" dirty="0"/>
              <a:t>(نفرح نفتخر بربنا) 2</a:t>
            </a:r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 نشهد لا نخجل فهو الملك نفرح نفتخر بربنا</a:t>
            </a:r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85800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7200" b="1" dirty="0"/>
              <a:t>(نعلن عن حبنا لبعضنا) 2</a:t>
            </a:r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حبنا أساسه مسيحنا 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نعلن عن حبنا لبعضنا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76200" y="589300"/>
            <a:ext cx="9144000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7200" b="1" dirty="0"/>
              <a:t> (نهتف نسبح لربنا) 2 </a:t>
            </a:r>
          </a:p>
          <a:p>
            <a:pPr algn="ctr">
              <a:lnSpc>
                <a:spcPct val="150000"/>
              </a:lnSpc>
            </a:pPr>
            <a:r>
              <a:rPr lang="ar-SA" sz="7200" b="1" dirty="0"/>
              <a:t>نشدو نعلن له عن حبنا</a:t>
            </a:r>
            <a:endParaRPr lang="ar-EG" sz="7200" b="1" dirty="0"/>
          </a:p>
          <a:p>
            <a:pPr algn="ctr">
              <a:lnSpc>
                <a:spcPct val="150000"/>
              </a:lnSpc>
            </a:pPr>
            <a:r>
              <a:rPr lang="ar-SA" sz="7200" b="1" dirty="0"/>
              <a:t> نهتف نسبح لربنا</a:t>
            </a:r>
          </a:p>
          <a:p>
            <a:pPr algn="ctr">
              <a:lnSpc>
                <a:spcPct val="150000"/>
              </a:lnSpc>
            </a:pPr>
            <a:br>
              <a:rPr lang="ar-SA" sz="7200" b="1" dirty="0"/>
            </a:br>
            <a:endParaRPr lang="en-US" sz="7200" b="1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1343</TotalTime>
  <Words>68</Words>
  <Application>Microsoft Office PowerPoint</Application>
  <PresentationFormat>عرض على الشاشة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257</cp:revision>
  <dcterms:created xsi:type="dcterms:W3CDTF">2021-12-07T14:30:00Z</dcterms:created>
  <dcterms:modified xsi:type="dcterms:W3CDTF">2023-11-15T08:51:12Z</dcterms:modified>
</cp:coreProperties>
</file>