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2" r:id="rId3"/>
    <p:sldId id="315" r:id="rId4"/>
    <p:sldId id="317" r:id="rId5"/>
    <p:sldId id="319" r:id="rId6"/>
    <p:sldId id="32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7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 أبتي قد أتت الساعة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 أتت الساعة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مجِّد اسمك لكي يمجدك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فيهب الحياة الأبديةِ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للذين وهبتهم لــــــه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بالسلطان الذي أهديتني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 الحياة الأبدية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إلا أن يعرفوك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 يعرفوا المسيح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أرسلته)4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الأرض رفعت إليك المجد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فَمجدني الآن يا أبتي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لأني أظهرت اسمك للعالم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وأتممت العمل يا أبتي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14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(لتكون فيهم المحبة)2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التي إياها أحببتني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(وأكون أنا فيهم)2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609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(أيها الآب القدوس)2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(أنا آتٍ إليك)2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(في الحق قدسهم)2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قدسهم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6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3813</TotalTime>
  <Words>90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2023-05-30T08:10:41Z</dcterms:modified>
</cp:coreProperties>
</file>