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4" r:id="rId3"/>
    <p:sldId id="277" r:id="rId4"/>
    <p:sldId id="467" r:id="rId5"/>
    <p:sldId id="468" r:id="rId6"/>
    <p:sldId id="469" r:id="rId7"/>
    <p:sldId id="470" r:id="rId8"/>
    <p:sldId id="471" r:id="rId9"/>
    <p:sldId id="472" r:id="rId10"/>
    <p:sldId id="473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r>
              <a:rPr lang="en-US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 أبدًا مش </a:t>
            </a:r>
            <a:r>
              <a:rPr lang="ar-EG" sz="8000" b="1" dirty="0" err="1"/>
              <a:t>هايكون</a:t>
            </a:r>
            <a:r>
              <a:rPr lang="ar-EG" sz="8000" b="1" dirty="0"/>
              <a:t> الغد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أبدًا مش </a:t>
            </a:r>
            <a:r>
              <a:rPr lang="ar-EG" sz="8000" b="1" dirty="0" err="1">
                <a:solidFill>
                  <a:srgbClr val="003300"/>
                </a:solidFill>
              </a:rPr>
              <a:t>هايكون</a:t>
            </a:r>
            <a:r>
              <a:rPr lang="ar-EG" sz="8000" b="1" dirty="0">
                <a:solidFill>
                  <a:srgbClr val="003300"/>
                </a:solidFill>
              </a:rPr>
              <a:t> الغد استمرار </a:t>
            </a:r>
            <a:r>
              <a:rPr lang="ar-EG" sz="8000" b="1" dirty="0" err="1">
                <a:solidFill>
                  <a:srgbClr val="003300"/>
                </a:solidFill>
              </a:rPr>
              <a:t>لإمبارح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باستقبل</a:t>
            </a:r>
            <a:r>
              <a:rPr lang="ar-EG" sz="8000" b="1" dirty="0">
                <a:solidFill>
                  <a:srgbClr val="003300"/>
                </a:solidFill>
              </a:rPr>
              <a:t> زمن المجد</a:t>
            </a: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زمن الذل </a:t>
            </a: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رايح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أبدًا مش </a:t>
            </a:r>
            <a:r>
              <a:rPr lang="ar-EG" sz="8000" b="1" dirty="0" err="1">
                <a:solidFill>
                  <a:srgbClr val="003300"/>
                </a:solidFill>
              </a:rPr>
              <a:t>هايكون</a:t>
            </a:r>
            <a:r>
              <a:rPr lang="ar-EG" sz="8000" b="1" dirty="0">
                <a:solidFill>
                  <a:srgbClr val="003300"/>
                </a:solidFill>
              </a:rPr>
              <a:t> الغد استمرار </a:t>
            </a:r>
            <a:r>
              <a:rPr lang="ar-EG" sz="8000" b="1" dirty="0" err="1">
                <a:solidFill>
                  <a:srgbClr val="003300"/>
                </a:solidFill>
              </a:rPr>
              <a:t>لإمبارح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باستقبل</a:t>
            </a:r>
            <a:r>
              <a:rPr lang="ar-EG" sz="8000" b="1" dirty="0">
                <a:solidFill>
                  <a:srgbClr val="003300"/>
                </a:solidFill>
              </a:rPr>
              <a:t> زمن المجد</a:t>
            </a: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زمن الذل </a:t>
            </a: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رايح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4800"/>
              </a:spcBef>
            </a:pPr>
            <a:r>
              <a:rPr lang="ar-EG" sz="8000" b="1" dirty="0"/>
              <a:t>الله </a:t>
            </a:r>
            <a:r>
              <a:rPr lang="ar-EG" sz="8000" b="1" dirty="0" err="1"/>
              <a:t>هايعوض</a:t>
            </a:r>
            <a:r>
              <a:rPr lang="ar-EG" sz="8000" b="1" dirty="0"/>
              <a:t> لي ماضي ويفتح لي كنزه</a:t>
            </a:r>
          </a:p>
          <a:p>
            <a:pPr algn="ctr" rtl="1">
              <a:spcBef>
                <a:spcPts val="4800"/>
              </a:spcBef>
            </a:pPr>
            <a:r>
              <a:rPr lang="ar-EG" sz="8000" b="1" dirty="0"/>
              <a:t>يشبع نفسي المشتهية ويملاها بخبزه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أبدًا مش </a:t>
            </a:r>
            <a:r>
              <a:rPr lang="ar-EG" sz="8000" b="1" dirty="0" err="1">
                <a:solidFill>
                  <a:srgbClr val="003300"/>
                </a:solidFill>
              </a:rPr>
              <a:t>هايكون</a:t>
            </a:r>
            <a:r>
              <a:rPr lang="ar-EG" sz="8000" b="1" dirty="0">
                <a:solidFill>
                  <a:srgbClr val="003300"/>
                </a:solidFill>
              </a:rPr>
              <a:t> الغد استمرار </a:t>
            </a:r>
            <a:r>
              <a:rPr lang="ar-EG" sz="8000" b="1" dirty="0" err="1">
                <a:solidFill>
                  <a:srgbClr val="003300"/>
                </a:solidFill>
              </a:rPr>
              <a:t>لإمبارح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باستقبل</a:t>
            </a:r>
            <a:r>
              <a:rPr lang="ar-EG" sz="8000" b="1" dirty="0">
                <a:solidFill>
                  <a:srgbClr val="003300"/>
                </a:solidFill>
              </a:rPr>
              <a:t> زمن المجد</a:t>
            </a: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زمن الذل </a:t>
            </a: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رايح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524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600"/>
              </a:spcBef>
            </a:pPr>
            <a:r>
              <a:rPr lang="ar-EG" sz="8000" b="1" dirty="0"/>
              <a:t>ينكسر النير اللي علي وتتقطع ربطي</a:t>
            </a:r>
          </a:p>
          <a:p>
            <a:pPr algn="ctr" rtl="1">
              <a:spcBef>
                <a:spcPts val="3600"/>
              </a:spcBef>
            </a:pPr>
            <a:r>
              <a:rPr lang="ar-EG" sz="8000" b="1" dirty="0" err="1"/>
              <a:t>بخطاوي</a:t>
            </a:r>
            <a:r>
              <a:rPr lang="ar-EG" sz="8000" b="1" dirty="0"/>
              <a:t> مجد وحرية</a:t>
            </a:r>
          </a:p>
          <a:p>
            <a:pPr algn="ctr" rtl="1">
              <a:spcBef>
                <a:spcPts val="3600"/>
              </a:spcBef>
            </a:pPr>
            <a:r>
              <a:rPr lang="ar-EG" sz="8000" b="1" dirty="0"/>
              <a:t> </a:t>
            </a:r>
            <a:r>
              <a:rPr lang="ar-EG" sz="8000" b="1" dirty="0" err="1"/>
              <a:t>دايمًا</a:t>
            </a:r>
            <a:r>
              <a:rPr lang="ar-EG" sz="8000" b="1" dirty="0"/>
              <a:t> راح أخطي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أبدًا مش </a:t>
            </a:r>
            <a:r>
              <a:rPr lang="ar-EG" sz="8000" b="1" dirty="0" err="1">
                <a:solidFill>
                  <a:srgbClr val="003300"/>
                </a:solidFill>
              </a:rPr>
              <a:t>هايكون</a:t>
            </a:r>
            <a:r>
              <a:rPr lang="ar-EG" sz="8000" b="1" dirty="0">
                <a:solidFill>
                  <a:srgbClr val="003300"/>
                </a:solidFill>
              </a:rPr>
              <a:t> الغد استمرار </a:t>
            </a:r>
            <a:r>
              <a:rPr lang="ar-EG" sz="8000" b="1" dirty="0" err="1">
                <a:solidFill>
                  <a:srgbClr val="003300"/>
                </a:solidFill>
              </a:rPr>
              <a:t>لإمبارح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باستقبل</a:t>
            </a:r>
            <a:r>
              <a:rPr lang="ar-EG" sz="8000" b="1" dirty="0">
                <a:solidFill>
                  <a:srgbClr val="003300"/>
                </a:solidFill>
              </a:rPr>
              <a:t> زمن المجد</a:t>
            </a: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زمن الذل </a:t>
            </a: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رايح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4800"/>
              </a:spcBef>
            </a:pPr>
            <a:r>
              <a:rPr lang="ar-EG" sz="8000" b="1" dirty="0"/>
              <a:t>ثقتي في خمر وزيت الروح يشفي لي جراحي</a:t>
            </a:r>
          </a:p>
          <a:p>
            <a:pPr algn="ctr" rtl="1">
              <a:spcBef>
                <a:spcPts val="4800"/>
              </a:spcBef>
            </a:pPr>
            <a:r>
              <a:rPr lang="ar-EG" sz="8000" b="1" dirty="0"/>
              <a:t>بكيان </a:t>
            </a:r>
            <a:r>
              <a:rPr lang="ar-EG" sz="8000" b="1" dirty="0" err="1"/>
              <a:t>مشفي</a:t>
            </a:r>
            <a:r>
              <a:rPr lang="ar-EG" sz="8000" b="1" dirty="0"/>
              <a:t> وقلب طموح </a:t>
            </a:r>
            <a:r>
              <a:rPr lang="ar-EG" sz="8000" b="1" dirty="0" err="1"/>
              <a:t>هاتلاقي</a:t>
            </a:r>
            <a:r>
              <a:rPr lang="ar-EG" sz="8000" b="1" dirty="0"/>
              <a:t> بنجاحي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أبدًا مش </a:t>
            </a:r>
            <a:r>
              <a:rPr lang="ar-EG" sz="8000" b="1" dirty="0" err="1">
                <a:solidFill>
                  <a:srgbClr val="003300"/>
                </a:solidFill>
              </a:rPr>
              <a:t>هايكون</a:t>
            </a:r>
            <a:r>
              <a:rPr lang="ar-EG" sz="8000" b="1" dirty="0">
                <a:solidFill>
                  <a:srgbClr val="003300"/>
                </a:solidFill>
              </a:rPr>
              <a:t> الغد استمرار </a:t>
            </a:r>
            <a:r>
              <a:rPr lang="ar-EG" sz="8000" b="1" dirty="0" err="1">
                <a:solidFill>
                  <a:srgbClr val="003300"/>
                </a:solidFill>
              </a:rPr>
              <a:t>لإمبارح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أنا </a:t>
            </a:r>
            <a:r>
              <a:rPr lang="ar-EG" sz="8000" b="1" dirty="0" err="1">
                <a:solidFill>
                  <a:srgbClr val="003300"/>
                </a:solidFill>
              </a:rPr>
              <a:t>باستقبل</a:t>
            </a:r>
            <a:r>
              <a:rPr lang="ar-EG" sz="8000" b="1" dirty="0">
                <a:solidFill>
                  <a:srgbClr val="003300"/>
                </a:solidFill>
              </a:rPr>
              <a:t> زمن المجد</a:t>
            </a:r>
          </a:p>
          <a:p>
            <a:pPr algn="ctr" rtl="1">
              <a:spcBef>
                <a:spcPts val="3000"/>
              </a:spcBef>
            </a:pPr>
            <a:r>
              <a:rPr lang="ar-EG" sz="8000" b="1" dirty="0">
                <a:solidFill>
                  <a:srgbClr val="003300"/>
                </a:solidFill>
              </a:rPr>
              <a:t> زمن الذل </a:t>
            </a:r>
            <a:r>
              <a:rPr lang="ar-EG" sz="8000" b="1" dirty="0" err="1">
                <a:solidFill>
                  <a:srgbClr val="003300"/>
                </a:solidFill>
              </a:rPr>
              <a:t>دا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رايح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"/>
            <a:ext cx="91440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5400"/>
              </a:spcBef>
            </a:pPr>
            <a:r>
              <a:rPr lang="ar-EG" sz="8000" b="1" dirty="0"/>
              <a:t>كل بنا سادة الخراب في حياتي </a:t>
            </a:r>
            <a:r>
              <a:rPr lang="ar-EG" sz="8000" b="1" dirty="0" err="1"/>
              <a:t>هايعمر</a:t>
            </a:r>
            <a:endParaRPr lang="ar-EG" sz="8000" b="1" dirty="0"/>
          </a:p>
          <a:p>
            <a:pPr algn="ctr" rtl="1">
              <a:spcBef>
                <a:spcPts val="5400"/>
              </a:spcBef>
            </a:pPr>
            <a:r>
              <a:rPr lang="ar-EG" sz="8000" b="1" dirty="0"/>
              <a:t>والخير </a:t>
            </a:r>
            <a:r>
              <a:rPr lang="ar-EG" sz="8000" b="1" dirty="0" err="1"/>
              <a:t>جاي</a:t>
            </a:r>
            <a:r>
              <a:rPr lang="ar-EG" sz="8000" b="1" dirty="0"/>
              <a:t> </a:t>
            </a:r>
            <a:r>
              <a:rPr lang="ar-EG" sz="8000" b="1" dirty="0" err="1"/>
              <a:t>زي</a:t>
            </a:r>
            <a:r>
              <a:rPr lang="ar-EG" sz="8000" b="1" dirty="0"/>
              <a:t> سحاب على أرضي يمطر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134</Words>
  <Application>Microsoft Office PowerPoint</Application>
  <PresentationFormat>عرض على الشاشة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2023-11-16T14:52:59Z</dcterms:modified>
</cp:coreProperties>
</file>