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13" r:id="rId3"/>
    <p:sldId id="312" r:id="rId4"/>
    <p:sldId id="314" r:id="rId5"/>
    <p:sldId id="315" r:id="rId6"/>
    <p:sldId id="316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2"/>
            <p14:sldId id="314"/>
            <p14:sldId id="315"/>
            <p14:sldId id="31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1" d="100"/>
          <a:sy n="91" d="100"/>
        </p:scale>
        <p:origin x="166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أبداً عمري ما ألاقي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(أبداً عمري ما ألاقي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حبيب زي إلهي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بيرعى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أمور حياتي 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ومعاه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ضامن سلامي)2</a:t>
            </a:r>
          </a:p>
        </p:txBody>
      </p:sp>
    </p:spTree>
    <p:extLst>
      <p:ext uri="{BB962C8B-B14F-4D97-AF65-F5344CB8AC3E}">
        <p14:creationId xmlns:p14="http://schemas.microsoft.com/office/powerpoint/2010/main" val="3691365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(ومهما كانت الظروف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صعبة قوية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مايهمنيش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طول ما انت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أبويا وفاديَّ)2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(أبداً عمري ما ألاقي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حبيب زي إلهي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بيرعى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أمور حياتي 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ومعاه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ضامن سلامي)2</a:t>
            </a:r>
          </a:p>
        </p:txBody>
      </p:sp>
    </p:spTree>
    <p:extLst>
      <p:ext uri="{BB962C8B-B14F-4D97-AF65-F5344CB8AC3E}">
        <p14:creationId xmlns:p14="http://schemas.microsoft.com/office/powerpoint/2010/main" val="541425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(إن كان عدوي أعلن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حربُه عليَّ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مش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هانحني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ولا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هاخاف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ده يسوع راعيَّ)2</a:t>
            </a:r>
          </a:p>
        </p:txBody>
      </p:sp>
    </p:spTree>
    <p:extLst>
      <p:ext uri="{BB962C8B-B14F-4D97-AF65-F5344CB8AC3E}">
        <p14:creationId xmlns:p14="http://schemas.microsoft.com/office/powerpoint/2010/main" val="1304082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(أبداً عمري ما ألاقي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حبيب زي إلهي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بيرعى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أمور حياتي 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ومعاه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ضامن سلامي)2</a:t>
            </a:r>
          </a:p>
        </p:txBody>
      </p:sp>
    </p:spTree>
    <p:extLst>
      <p:ext uri="{BB962C8B-B14F-4D97-AF65-F5344CB8AC3E}">
        <p14:creationId xmlns:p14="http://schemas.microsoft.com/office/powerpoint/2010/main" val="2130090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3807</TotalTime>
  <Words>94</Words>
  <Application>Microsoft Office PowerPoint</Application>
  <PresentationFormat>عرض على الشاشة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322</cp:revision>
  <dcterms:created xsi:type="dcterms:W3CDTF">2021-12-07T14:30:00Z</dcterms:created>
  <dcterms:modified xsi:type="dcterms:W3CDTF">2023-05-30T08:17:02Z</dcterms:modified>
</cp:coreProperties>
</file>