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13" r:id="rId3"/>
    <p:sldId id="312" r:id="rId4"/>
    <p:sldId id="314" r:id="rId5"/>
    <p:sldId id="315" r:id="rId6"/>
    <p:sldId id="316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3"/>
            <p14:sldId id="312"/>
            <p14:sldId id="314"/>
            <p14:sldId id="315"/>
            <p14:sldId id="31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1" d="100"/>
          <a:sy n="91" d="100"/>
        </p:scale>
        <p:origin x="166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أبداً لا رجوع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أبداً لا رجوع قد تغيّرت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حياتي في يسوع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منذ أن قبلته في قلبي عاهدته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نمشي معاً بلا رجوع</a:t>
            </a:r>
          </a:p>
        </p:txBody>
      </p:sp>
    </p:spTree>
    <p:extLst>
      <p:ext uri="{BB962C8B-B14F-4D97-AF65-F5344CB8AC3E}">
        <p14:creationId xmlns:p14="http://schemas.microsoft.com/office/powerpoint/2010/main" val="3691365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إني أذكر كم تأتّى كم ناداني في الظلام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إذ اخترتُ السير وحدي فضللتُ بالتمام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حتى ذا اليوم الذي فيه أخيراً جئته وسلمته كل الحياة..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أبداً لا رجوع قد تغيّرت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حياتي في يسوع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منذ أن قبلته في قلبي عاهدته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نمشي معاً بلا رجوع</a:t>
            </a:r>
          </a:p>
        </p:txBody>
      </p:sp>
    </p:spTree>
    <p:extLst>
      <p:ext uri="{BB962C8B-B14F-4D97-AF65-F5344CB8AC3E}">
        <p14:creationId xmlns:p14="http://schemas.microsoft.com/office/powerpoint/2010/main" val="2610093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قد </a:t>
            </a:r>
            <a:r>
              <a:rPr lang="ar-EG" sz="48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تواجهني</a:t>
            </a: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المصاعب في مسيري مع الإله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 أكرب الطريق المؤدي للحياة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فيمد يده لي ويقول كلمات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تضيء أمامي ذا الطريق فأراه</a:t>
            </a:r>
          </a:p>
          <a:p>
            <a:pPr algn="ctr" rtl="1">
              <a:lnSpc>
                <a:spcPct val="150000"/>
              </a:lnSpc>
            </a:pPr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8768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أبداً لا رجوع قد تغيّرت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حياتي في يسوع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منذ أن قبلته في قلبي عاهدته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نمشي معاً بلا رجوع</a:t>
            </a:r>
          </a:p>
        </p:txBody>
      </p:sp>
    </p:spTree>
    <p:extLst>
      <p:ext uri="{BB962C8B-B14F-4D97-AF65-F5344CB8AC3E}">
        <p14:creationId xmlns:p14="http://schemas.microsoft.com/office/powerpoint/2010/main" val="312072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3811</TotalTime>
  <Words>117</Words>
  <Application>Microsoft Office PowerPoint</Application>
  <PresentationFormat>عرض على الشاشة (4:3)</PresentationFormat>
  <Paragraphs>26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322</cp:revision>
  <dcterms:created xsi:type="dcterms:W3CDTF">2021-12-07T14:30:00Z</dcterms:created>
  <dcterms:modified xsi:type="dcterms:W3CDTF">2023-05-30T08:23:35Z</dcterms:modified>
</cp:coreProperties>
</file>