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3" r:id="rId3"/>
    <p:sldId id="312" r:id="rId4"/>
    <p:sldId id="314" r:id="rId5"/>
    <p:sldId id="315" r:id="rId6"/>
    <p:sldId id="31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أبداً ما نسيتني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(أبداً ما نسيتني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طرفة عين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انت اللي ناقشني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الكفين)2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(من يوم 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دعيتني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وقبلتني وبحسب وعودك حفظتني)2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وقت الخوف شجعتني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وجوه في حضنك 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اتدفيت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(أبداً ما نسيتني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طرفة عين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انت اللي ناقشني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الكفين)2</a:t>
            </a:r>
          </a:p>
        </p:txBody>
      </p:sp>
    </p:spTree>
    <p:extLst>
      <p:ext uri="{BB962C8B-B14F-4D97-AF65-F5344CB8AC3E}">
        <p14:creationId xmlns:p14="http://schemas.microsoft.com/office/powerpoint/2010/main" val="2365733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(من كل جروحي ضمدتني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فوق منكبيك جيت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شيلتني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وسط ضيقي سندتني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ما بيَّ انت اللي داويت</a:t>
            </a:r>
          </a:p>
        </p:txBody>
      </p:sp>
    </p:spTree>
    <p:extLst>
      <p:ext uri="{BB962C8B-B14F-4D97-AF65-F5344CB8AC3E}">
        <p14:creationId xmlns:p14="http://schemas.microsoft.com/office/powerpoint/2010/main" val="144166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(أبداً ما نسيتني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ولا طرفة عين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انت اللي ناقشني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على الكفين)2</a:t>
            </a:r>
          </a:p>
        </p:txBody>
      </p:sp>
    </p:spTree>
    <p:extLst>
      <p:ext uri="{BB962C8B-B14F-4D97-AF65-F5344CB8AC3E}">
        <p14:creationId xmlns:p14="http://schemas.microsoft.com/office/powerpoint/2010/main" val="3565791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3808</TotalTime>
  <Words>99</Words>
  <Application>Microsoft Office PowerPoint</Application>
  <PresentationFormat>عرض على الشاشة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2023-05-30T08:27:09Z</dcterms:modified>
</cp:coreProperties>
</file>