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44" r:id="rId3"/>
    <p:sldId id="277" r:id="rId4"/>
    <p:sldId id="456" r:id="rId5"/>
    <p:sldId id="457" r:id="rId6"/>
    <p:sldId id="458" r:id="rId7"/>
    <p:sldId id="460" r:id="rId8"/>
    <p:sldId id="461" r:id="rId9"/>
    <p:sldId id="462" r:id="rId10"/>
    <p:sldId id="466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80" d="100"/>
          <a:sy n="80" d="100"/>
        </p:scale>
        <p:origin x="-816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63689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  <a:r>
              <a:rPr lang="en-US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أبداً مش صدفة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-134194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>
                <a:latin typeface="Arial" pitchFamily="34" charset="0"/>
              </a:rPr>
              <a:t>مخطوطة عمـــر</a:t>
            </a:r>
            <a:r>
              <a:rPr lang="ar-EG" sz="7200" b="1" dirty="0" smtClean="0">
                <a:latin typeface="Arial" pitchFamily="34" charset="0"/>
              </a:rPr>
              <a:t>ي</a:t>
            </a:r>
            <a:r>
              <a:rPr lang="ar-SA" sz="7200" b="1" dirty="0" smtClean="0">
                <a:latin typeface="Arial" pitchFamily="34" charset="0"/>
              </a:rPr>
              <a:t> </a:t>
            </a:r>
            <a:endParaRPr lang="en-US" sz="7200" b="1" dirty="0" smtClean="0">
              <a:latin typeface="Arial" pitchFamily="34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>
                <a:latin typeface="Arial" pitchFamily="34" charset="0"/>
              </a:rPr>
              <a:t>نقشـتها </a:t>
            </a:r>
            <a:r>
              <a:rPr lang="ar-EG" sz="7200" b="1" dirty="0" smtClean="0">
                <a:latin typeface="Arial" pitchFamily="34" charset="0"/>
              </a:rPr>
              <a:t>إ</a:t>
            </a:r>
            <a:r>
              <a:rPr lang="ar-SA" sz="7200" b="1" dirty="0" smtClean="0">
                <a:latin typeface="Arial" pitchFamily="34" charset="0"/>
              </a:rPr>
              <a:t>يديك</a:t>
            </a:r>
            <a:endParaRPr lang="en-US" sz="7200" dirty="0" smtClean="0">
              <a:latin typeface="Arial" pitchFamily="34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>
                <a:latin typeface="Arial" pitchFamily="34" charset="0"/>
              </a:rPr>
              <a:t>محفوظة </a:t>
            </a:r>
            <a:r>
              <a:rPr lang="ar-SA" sz="7200" b="1" dirty="0" err="1" smtClean="0">
                <a:latin typeface="Arial" pitchFamily="34" charset="0"/>
              </a:rPr>
              <a:t>ف</a:t>
            </a:r>
            <a:r>
              <a:rPr lang="ar-EG" sz="7200" b="1" dirty="0" smtClean="0">
                <a:latin typeface="Arial" pitchFamily="34" charset="0"/>
              </a:rPr>
              <a:t>ي</a:t>
            </a:r>
            <a:r>
              <a:rPr lang="ar-SA" sz="7200" b="1" dirty="0" smtClean="0">
                <a:latin typeface="Arial" pitchFamily="34" charset="0"/>
              </a:rPr>
              <a:t> قلـبك </a:t>
            </a:r>
            <a:endParaRPr lang="en-US" sz="7200" b="1" dirty="0" smtClean="0">
              <a:latin typeface="Arial" pitchFamily="34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>
                <a:latin typeface="Arial" pitchFamily="34" charset="0"/>
              </a:rPr>
              <a:t>وبتشهد لـــيك</a:t>
            </a:r>
            <a:endParaRPr lang="en-US" sz="7200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10545"/>
            <a:ext cx="91440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أ</a:t>
            </a:r>
            <a:r>
              <a:rPr lang="ar-EG" sz="8000" b="1" dirty="0" smtClean="0">
                <a:latin typeface="Arial" pitchFamily="34" charset="0"/>
              </a:rPr>
              <a:t>ب</a:t>
            </a:r>
            <a:r>
              <a:rPr lang="ar-SA" sz="8000" b="1" dirty="0" err="1" smtClean="0">
                <a:latin typeface="Arial" pitchFamily="34" charset="0"/>
              </a:rPr>
              <a:t>داً</a:t>
            </a:r>
            <a:r>
              <a:rPr lang="ar-EG" sz="8000" b="1" dirty="0" smtClean="0">
                <a:latin typeface="Arial" pitchFamily="34" charset="0"/>
              </a:rPr>
              <a:t> </a:t>
            </a:r>
            <a:r>
              <a:rPr lang="ar-SA" sz="8000" b="1" dirty="0" smtClean="0">
                <a:latin typeface="Arial" pitchFamily="34" charset="0"/>
              </a:rPr>
              <a:t>مش صدفة</a:t>
            </a:r>
            <a:r>
              <a:rPr lang="en-US" sz="8000" b="1" dirty="0" smtClean="0">
                <a:latin typeface="Arial" pitchFamily="34" charset="0"/>
              </a:rPr>
              <a:t> 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يتغـير حال</a:t>
            </a:r>
            <a:r>
              <a:rPr lang="ar-EG" sz="8000" b="1" dirty="0" smtClean="0">
                <a:latin typeface="Arial" pitchFamily="34" charset="0"/>
              </a:rPr>
              <a:t>ي</a:t>
            </a:r>
            <a:endParaRPr lang="en-US" sz="8000" dirty="0" smtClean="0">
              <a:latin typeface="Arial" pitchFamily="34" charset="0"/>
            </a:endParaRPr>
          </a:p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د</a:t>
            </a:r>
            <a:r>
              <a:rPr lang="ar-EG" sz="8000" b="1" dirty="0" smtClean="0">
                <a:latin typeface="Arial" pitchFamily="34" charset="0"/>
              </a:rPr>
              <a:t>ي</a:t>
            </a:r>
            <a:r>
              <a:rPr lang="ar-SA" sz="8000" b="1" dirty="0" smtClean="0">
                <a:latin typeface="Arial" pitchFamily="34" charset="0"/>
              </a:rPr>
              <a:t> عنايتك رب</a:t>
            </a:r>
            <a:r>
              <a:rPr lang="ar-EG" sz="8000" b="1" dirty="0" smtClean="0">
                <a:latin typeface="Arial" pitchFamily="34" charset="0"/>
              </a:rPr>
              <a:t>ي</a:t>
            </a:r>
            <a:r>
              <a:rPr lang="ar-SA" sz="8000" b="1" dirty="0" smtClean="0">
                <a:latin typeface="Arial" pitchFamily="34" charset="0"/>
              </a:rPr>
              <a:t>  </a:t>
            </a:r>
            <a:endParaRPr lang="ar-EG" sz="8000" b="1" dirty="0" smtClean="0">
              <a:latin typeface="Arial" pitchFamily="34" charset="0"/>
            </a:endParaRPr>
          </a:p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 ه</a:t>
            </a:r>
            <a:r>
              <a:rPr lang="ar-EG" sz="8000" b="1" dirty="0" smtClean="0">
                <a:latin typeface="Arial" pitchFamily="34" charset="0"/>
              </a:rPr>
              <a:t>ي </a:t>
            </a:r>
            <a:r>
              <a:rPr lang="ar-SA" sz="8000" b="1" dirty="0" err="1" smtClean="0">
                <a:latin typeface="Arial" pitchFamily="34" charset="0"/>
              </a:rPr>
              <a:t>الل</a:t>
            </a:r>
            <a:r>
              <a:rPr lang="ar-EG" sz="8000" b="1" dirty="0" smtClean="0">
                <a:latin typeface="Arial" pitchFamily="34" charset="0"/>
              </a:rPr>
              <a:t>ي</a:t>
            </a:r>
            <a:r>
              <a:rPr lang="ar-SA" sz="8000" b="1" dirty="0" smtClean="0">
                <a:latin typeface="Arial" pitchFamily="34" charset="0"/>
              </a:rPr>
              <a:t> </a:t>
            </a:r>
            <a:r>
              <a:rPr lang="ar-SA" sz="8000" b="1" dirty="0" err="1" smtClean="0">
                <a:latin typeface="Arial" pitchFamily="34" charset="0"/>
              </a:rPr>
              <a:t>جابتن</a:t>
            </a:r>
            <a:r>
              <a:rPr lang="ar-EG" sz="8000" b="1" dirty="0" smtClean="0">
                <a:latin typeface="Arial" pitchFamily="34" charset="0"/>
              </a:rPr>
              <a:t>ي</a:t>
            </a:r>
            <a:endParaRPr lang="en-US" sz="8000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04800"/>
            <a:ext cx="91440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النعـمة </a:t>
            </a:r>
            <a:r>
              <a:rPr lang="ar-SA" sz="8000" b="1" dirty="0" err="1" smtClean="0">
                <a:latin typeface="Arial" pitchFamily="34" charset="0"/>
              </a:rPr>
              <a:t>الل</a:t>
            </a:r>
            <a:r>
              <a:rPr lang="ar-EG" sz="8000" b="1" dirty="0" smtClean="0">
                <a:latin typeface="Arial" pitchFamily="34" charset="0"/>
              </a:rPr>
              <a:t>ي</a:t>
            </a:r>
            <a:r>
              <a:rPr lang="ar-SA" sz="8000" b="1" dirty="0" smtClean="0">
                <a:latin typeface="Arial" pitchFamily="34" charset="0"/>
              </a:rPr>
              <a:t> </a:t>
            </a:r>
            <a:r>
              <a:rPr lang="ar-SA" sz="8000" b="1" dirty="0" err="1" smtClean="0">
                <a:latin typeface="Arial" pitchFamily="34" charset="0"/>
              </a:rPr>
              <a:t>انت</a:t>
            </a:r>
            <a:r>
              <a:rPr lang="ar-SA" sz="8000" b="1" dirty="0" smtClean="0">
                <a:latin typeface="Arial" pitchFamily="34" charset="0"/>
              </a:rPr>
              <a:t> </a:t>
            </a:r>
            <a:r>
              <a:rPr lang="ar-EG" sz="8000" b="1" dirty="0" smtClean="0">
                <a:latin typeface="Arial" pitchFamily="34" charset="0"/>
              </a:rPr>
              <a:t> 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بحب </a:t>
            </a:r>
            <a:r>
              <a:rPr lang="ar-EG" sz="8000" b="1" dirty="0" smtClean="0">
                <a:latin typeface="Arial" pitchFamily="34" charset="0"/>
              </a:rPr>
              <a:t>إ</a:t>
            </a:r>
            <a:r>
              <a:rPr lang="ar-SA" sz="8000" b="1" dirty="0" err="1" smtClean="0">
                <a:latin typeface="Arial" pitchFamily="34" charset="0"/>
              </a:rPr>
              <a:t>دتها</a:t>
            </a:r>
            <a:r>
              <a:rPr lang="ar-EG" sz="8000" b="1" dirty="0" smtClean="0">
                <a:latin typeface="Arial" pitchFamily="34" charset="0"/>
              </a:rPr>
              <a:t> </a:t>
            </a:r>
            <a:r>
              <a:rPr lang="ar-SA" sz="8000" b="1" dirty="0" smtClean="0">
                <a:latin typeface="Arial" pitchFamily="34" charset="0"/>
              </a:rPr>
              <a:t>ل</a:t>
            </a:r>
            <a:r>
              <a:rPr lang="ar-EG" sz="8000" b="1" dirty="0" smtClean="0">
                <a:latin typeface="Arial" pitchFamily="34" charset="0"/>
              </a:rPr>
              <a:t>ي</a:t>
            </a:r>
            <a:endParaRPr lang="en-US" sz="8000" b="1" dirty="0" smtClean="0">
              <a:latin typeface="Arial" pitchFamily="34" charset="0"/>
            </a:endParaRPr>
          </a:p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جذبتن</a:t>
            </a:r>
            <a:r>
              <a:rPr lang="ar-EG" sz="8000" b="1" dirty="0" smtClean="0">
                <a:latin typeface="Arial" pitchFamily="34" charset="0"/>
              </a:rPr>
              <a:t>ي</a:t>
            </a:r>
            <a:r>
              <a:rPr lang="ar-SA" sz="8000" b="1" dirty="0" smtClean="0">
                <a:latin typeface="Arial" pitchFamily="34" charset="0"/>
              </a:rPr>
              <a:t> </a:t>
            </a:r>
            <a:r>
              <a:rPr lang="ar-EG" sz="8000" b="1" dirty="0" smtClean="0">
                <a:latin typeface="Arial" pitchFamily="34" charset="0"/>
              </a:rPr>
              <a:t>إ</a:t>
            </a:r>
            <a:r>
              <a:rPr lang="ar-SA" sz="8000" b="1" dirty="0" smtClean="0">
                <a:latin typeface="Arial" pitchFamily="34" charset="0"/>
              </a:rPr>
              <a:t>ليك  </a:t>
            </a:r>
            <a:endParaRPr lang="ar-EG" sz="8000" b="1" dirty="0" smtClean="0">
              <a:latin typeface="Arial" pitchFamily="34" charset="0"/>
            </a:endParaRPr>
          </a:p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ودعتن</a:t>
            </a:r>
            <a:r>
              <a:rPr lang="ar-EG" sz="8000" b="1" dirty="0" smtClean="0">
                <a:latin typeface="Arial" pitchFamily="34" charset="0"/>
              </a:rPr>
              <a:t>ي</a:t>
            </a:r>
            <a:r>
              <a:rPr lang="ar-SA" sz="8000" b="1" dirty="0" smtClean="0">
                <a:latin typeface="Arial" pitchFamily="34" charset="0"/>
              </a:rPr>
              <a:t> ب</a:t>
            </a:r>
            <a:r>
              <a:rPr lang="ar-EG" sz="8000" b="1" dirty="0" smtClean="0">
                <a:latin typeface="Arial" pitchFamily="34" charset="0"/>
              </a:rPr>
              <a:t>ا</a:t>
            </a:r>
            <a:r>
              <a:rPr lang="ar-SA" sz="8000" b="1" dirty="0" smtClean="0">
                <a:latin typeface="Arial" pitchFamily="34" charset="0"/>
              </a:rPr>
              <a:t>سم</a:t>
            </a:r>
            <a:r>
              <a:rPr lang="ar-EG" sz="8000" b="1" dirty="0" smtClean="0">
                <a:latin typeface="Arial" pitchFamily="34" charset="0"/>
              </a:rPr>
              <a:t>ي</a:t>
            </a:r>
            <a:endParaRPr lang="en-US" sz="8000" b="1" dirty="0" smtClean="0">
              <a:latin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462945"/>
            <a:ext cx="91440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مخطوطة عمـــر</a:t>
            </a:r>
            <a:r>
              <a:rPr lang="ar-EG" sz="8000" b="1" dirty="0" smtClean="0">
                <a:latin typeface="Arial" pitchFamily="34" charset="0"/>
              </a:rPr>
              <a:t>ي</a:t>
            </a:r>
            <a:r>
              <a:rPr lang="ar-SA" sz="8000" b="1" dirty="0" smtClean="0">
                <a:latin typeface="Arial" pitchFamily="34" charset="0"/>
              </a:rPr>
              <a:t> </a:t>
            </a:r>
            <a:endParaRPr lang="en-US" sz="8000" b="1" dirty="0" smtClean="0">
              <a:latin typeface="Arial" pitchFamily="34" charset="0"/>
            </a:endParaRPr>
          </a:p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نقشـتها </a:t>
            </a:r>
            <a:r>
              <a:rPr lang="ar-EG" sz="8000" b="1" dirty="0" smtClean="0">
                <a:latin typeface="Arial" pitchFamily="34" charset="0"/>
              </a:rPr>
              <a:t>إ</a:t>
            </a:r>
            <a:r>
              <a:rPr lang="ar-SA" sz="8000" b="1" dirty="0" smtClean="0">
                <a:latin typeface="Arial" pitchFamily="34" charset="0"/>
              </a:rPr>
              <a:t>يديك</a:t>
            </a:r>
            <a:endParaRPr lang="en-US" sz="8000" dirty="0" smtClean="0">
              <a:latin typeface="Arial" pitchFamily="34" charset="0"/>
            </a:endParaRPr>
          </a:p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محفوظة </a:t>
            </a:r>
            <a:r>
              <a:rPr lang="ar-SA" sz="8000" b="1" dirty="0" err="1" smtClean="0">
                <a:latin typeface="Arial" pitchFamily="34" charset="0"/>
              </a:rPr>
              <a:t>ف</a:t>
            </a:r>
            <a:r>
              <a:rPr lang="ar-EG" sz="8000" b="1" dirty="0" smtClean="0">
                <a:latin typeface="Arial" pitchFamily="34" charset="0"/>
              </a:rPr>
              <a:t>ي</a:t>
            </a:r>
            <a:r>
              <a:rPr lang="ar-SA" sz="8000" b="1" dirty="0" smtClean="0">
                <a:latin typeface="Arial" pitchFamily="34" charset="0"/>
              </a:rPr>
              <a:t> قلـبك </a:t>
            </a:r>
            <a:endParaRPr lang="en-US" sz="8000" b="1" dirty="0" smtClean="0">
              <a:latin typeface="Arial" pitchFamily="34" charset="0"/>
            </a:endParaRPr>
          </a:p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وبتشهد لـــيك</a:t>
            </a:r>
            <a:endParaRPr lang="en-US" sz="8000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62945"/>
            <a:ext cx="91440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أبــــــداً</a:t>
            </a:r>
            <a:r>
              <a:rPr lang="ar-EG" sz="8000" b="1" dirty="0" smtClean="0">
                <a:latin typeface="Arial" pitchFamily="34" charset="0"/>
              </a:rPr>
              <a:t> </a:t>
            </a:r>
            <a:r>
              <a:rPr lang="ar-SA" sz="8000" b="1" dirty="0" smtClean="0">
                <a:latin typeface="Arial" pitchFamily="34" charset="0"/>
              </a:rPr>
              <a:t>مش صدفة    </a:t>
            </a:r>
            <a:endParaRPr lang="ar-EG" sz="8000" b="1" dirty="0" smtClean="0">
              <a:latin typeface="Arial" pitchFamily="34" charset="0"/>
            </a:endParaRPr>
          </a:p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أدخـل فــ</a:t>
            </a:r>
            <a:r>
              <a:rPr lang="ar-EG" sz="8000" b="1" dirty="0" smtClean="0">
                <a:latin typeface="Arial" pitchFamily="34" charset="0"/>
              </a:rPr>
              <a:t>ي</a:t>
            </a:r>
            <a:r>
              <a:rPr lang="ar-SA" sz="8000" b="1" dirty="0" smtClean="0">
                <a:latin typeface="Arial" pitchFamily="34" charset="0"/>
              </a:rPr>
              <a:t> تجــارب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و</a:t>
            </a:r>
            <a:r>
              <a:rPr lang="ar-EG" sz="8000" b="1" dirty="0" smtClean="0">
                <a:latin typeface="Arial" pitchFamily="34" charset="0"/>
              </a:rPr>
              <a:t>أ</a:t>
            </a:r>
            <a:r>
              <a:rPr lang="ar-SA" sz="8000" b="1" dirty="0" err="1" smtClean="0">
                <a:latin typeface="Arial" pitchFamily="34" charset="0"/>
              </a:rPr>
              <a:t>لاقـــــيك</a:t>
            </a:r>
            <a:r>
              <a:rPr lang="ar-SA" sz="8000" b="1" dirty="0" smtClean="0">
                <a:latin typeface="Arial" pitchFamily="34" charset="0"/>
              </a:rPr>
              <a:t> </a:t>
            </a:r>
            <a:r>
              <a:rPr lang="ar-SA" sz="8000" b="1" dirty="0" err="1" smtClean="0">
                <a:latin typeface="Arial" pitchFamily="34" charset="0"/>
              </a:rPr>
              <a:t>ويـايــــا</a:t>
            </a:r>
            <a:r>
              <a:rPr lang="ar-SA" sz="8000" b="1" dirty="0" smtClean="0">
                <a:latin typeface="Arial" pitchFamily="34" charset="0"/>
              </a:rPr>
              <a:t>    </a:t>
            </a:r>
            <a:endParaRPr lang="ar-EG" sz="8000" b="1" dirty="0" smtClean="0">
              <a:latin typeface="Arial" pitchFamily="34" charset="0"/>
            </a:endParaRPr>
          </a:p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بتشـدد قلب</a:t>
            </a:r>
            <a:r>
              <a:rPr lang="ar-EG" sz="8000" b="1" dirty="0" smtClean="0">
                <a:latin typeface="Arial" pitchFamily="34" charset="0"/>
              </a:rPr>
              <a:t>ي</a:t>
            </a:r>
            <a:endParaRPr lang="en-US" sz="8000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372606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ولا موجة ها </a:t>
            </a:r>
            <a:r>
              <a:rPr lang="ar-SA" sz="8000" b="1" dirty="0" err="1" smtClean="0">
                <a:latin typeface="Arial" pitchFamily="34" charset="0"/>
              </a:rPr>
              <a:t>تيجى</a:t>
            </a:r>
            <a:r>
              <a:rPr lang="ar-SA" sz="8000" b="1" dirty="0" smtClean="0">
                <a:latin typeface="Arial" pitchFamily="34" charset="0"/>
              </a:rPr>
              <a:t> </a:t>
            </a:r>
            <a:endParaRPr lang="ar-EG" sz="8000" b="1" dirty="0" smtClean="0">
              <a:latin typeface="Arial" pitchFamily="34" charset="0"/>
            </a:endParaRPr>
          </a:p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وتهـــــــز القـــارب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غير لمـا بتسـمح    </a:t>
            </a:r>
            <a:endParaRPr lang="ar-EG" sz="8000" b="1" dirty="0" smtClean="0">
              <a:latin typeface="Arial" pitchFamily="34" charset="0"/>
            </a:endParaRPr>
          </a:p>
          <a:p>
            <a:pPr algn="ctr" rtl="1">
              <a:spcBef>
                <a:spcPts val="1800"/>
              </a:spcBef>
              <a:defRPr/>
            </a:pPr>
            <a:r>
              <a:rPr lang="ar-SA" sz="8000" b="1" dirty="0" smtClean="0">
                <a:latin typeface="Arial" pitchFamily="34" charset="0"/>
              </a:rPr>
              <a:t>ولخـير</a:t>
            </a:r>
            <a:r>
              <a:rPr lang="ar-EG" sz="8000" b="1" dirty="0" smtClean="0">
                <a:latin typeface="Arial" pitchFamily="34" charset="0"/>
              </a:rPr>
              <a:t>ي</a:t>
            </a:r>
            <a:r>
              <a:rPr lang="ar-SA" sz="8000" b="1" dirty="0" smtClean="0">
                <a:latin typeface="Arial" pitchFamily="34" charset="0"/>
              </a:rPr>
              <a:t> </a:t>
            </a:r>
            <a:r>
              <a:rPr lang="ar-SA" sz="8000" b="1" dirty="0" err="1" smtClean="0">
                <a:latin typeface="Arial" pitchFamily="34" charset="0"/>
              </a:rPr>
              <a:t>يارب</a:t>
            </a:r>
            <a:r>
              <a:rPr lang="ar-EG" sz="8000" b="1" dirty="0" smtClean="0">
                <a:latin typeface="Arial" pitchFamily="34" charset="0"/>
              </a:rPr>
              <a:t>ي</a:t>
            </a:r>
            <a:endParaRPr lang="en-US" sz="8000" b="1" dirty="0" smtClean="0">
              <a:latin typeface="Arial" pitchFamily="34" charset="0"/>
            </a:endParaRPr>
          </a:p>
          <a:p>
            <a:pPr>
              <a:spcBef>
                <a:spcPts val="1800"/>
              </a:spcBef>
              <a:defRPr/>
            </a:pPr>
            <a:endParaRPr lang="en-US" sz="80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-134194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>
                <a:latin typeface="Arial" pitchFamily="34" charset="0"/>
              </a:rPr>
              <a:t>مخطوطة عمـــر</a:t>
            </a:r>
            <a:r>
              <a:rPr lang="ar-EG" sz="7200" b="1" dirty="0" smtClean="0">
                <a:latin typeface="Arial" pitchFamily="34" charset="0"/>
              </a:rPr>
              <a:t>ي</a:t>
            </a:r>
            <a:r>
              <a:rPr lang="ar-SA" sz="7200" b="1" dirty="0" smtClean="0">
                <a:latin typeface="Arial" pitchFamily="34" charset="0"/>
              </a:rPr>
              <a:t> </a:t>
            </a:r>
            <a:endParaRPr lang="en-US" sz="7200" b="1" dirty="0" smtClean="0">
              <a:latin typeface="Arial" pitchFamily="34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>
                <a:latin typeface="Arial" pitchFamily="34" charset="0"/>
              </a:rPr>
              <a:t>نقشـتها </a:t>
            </a:r>
            <a:r>
              <a:rPr lang="ar-EG" sz="7200" b="1" dirty="0" smtClean="0">
                <a:latin typeface="Arial" pitchFamily="34" charset="0"/>
              </a:rPr>
              <a:t>إ</a:t>
            </a:r>
            <a:r>
              <a:rPr lang="ar-SA" sz="7200" b="1" dirty="0" smtClean="0">
                <a:latin typeface="Arial" pitchFamily="34" charset="0"/>
              </a:rPr>
              <a:t>يديك</a:t>
            </a:r>
            <a:endParaRPr lang="en-US" sz="7200" dirty="0" smtClean="0">
              <a:latin typeface="Arial" pitchFamily="34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>
                <a:latin typeface="Arial" pitchFamily="34" charset="0"/>
              </a:rPr>
              <a:t>محفوظة </a:t>
            </a:r>
            <a:r>
              <a:rPr lang="ar-SA" sz="7200" b="1" dirty="0" err="1" smtClean="0">
                <a:latin typeface="Arial" pitchFamily="34" charset="0"/>
              </a:rPr>
              <a:t>ف</a:t>
            </a:r>
            <a:r>
              <a:rPr lang="ar-EG" sz="7200" b="1" dirty="0" smtClean="0">
                <a:latin typeface="Arial" pitchFamily="34" charset="0"/>
              </a:rPr>
              <a:t>ي</a:t>
            </a:r>
            <a:r>
              <a:rPr lang="ar-SA" sz="7200" b="1" dirty="0" smtClean="0">
                <a:latin typeface="Arial" pitchFamily="34" charset="0"/>
              </a:rPr>
              <a:t> قلـبك </a:t>
            </a:r>
            <a:endParaRPr lang="en-US" sz="7200" b="1" dirty="0" smtClean="0">
              <a:latin typeface="Arial" pitchFamily="34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>
                <a:latin typeface="Arial" pitchFamily="34" charset="0"/>
              </a:rPr>
              <a:t>وبتشهد لـــيك</a:t>
            </a:r>
            <a:endParaRPr lang="en-US" sz="7200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-286594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SA" sz="7200" b="1" dirty="0" err="1" smtClean="0">
                <a:latin typeface="Arial" pitchFamily="34" charset="0"/>
              </a:rPr>
              <a:t>ده</a:t>
            </a:r>
            <a:r>
              <a:rPr lang="ar-SA" sz="7200" b="1" dirty="0" smtClean="0">
                <a:latin typeface="Arial" pitchFamily="34" charset="0"/>
              </a:rPr>
              <a:t> أكي</a:t>
            </a:r>
            <a:r>
              <a:rPr lang="ar-EG" sz="7200" b="1" dirty="0" smtClean="0">
                <a:latin typeface="Arial" pitchFamily="34" charset="0"/>
              </a:rPr>
              <a:t>ـ</a:t>
            </a:r>
            <a:r>
              <a:rPr lang="ar-SA" sz="7200" b="1" dirty="0" smtClean="0">
                <a:latin typeface="Arial" pitchFamily="34" charset="0"/>
              </a:rPr>
              <a:t>د تدبــــــــير </a:t>
            </a:r>
            <a:endParaRPr lang="en-US" sz="7200" b="1" dirty="0" smtClean="0">
              <a:latin typeface="Arial" pitchFamily="34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>
                <a:latin typeface="Arial" pitchFamily="34" charset="0"/>
              </a:rPr>
              <a:t>مـلء </a:t>
            </a:r>
            <a:r>
              <a:rPr lang="ar-SA" sz="7200" b="1" dirty="0" err="1" smtClean="0">
                <a:latin typeface="Arial" pitchFamily="34" charset="0"/>
              </a:rPr>
              <a:t>ال</a:t>
            </a:r>
            <a:r>
              <a:rPr lang="ar-EG" sz="7200" b="1" dirty="0" smtClean="0">
                <a:latin typeface="Arial" pitchFamily="34" charset="0"/>
              </a:rPr>
              <a:t>أ</a:t>
            </a:r>
            <a:r>
              <a:rPr lang="ar-SA" sz="7200" b="1" dirty="0" smtClean="0">
                <a:latin typeface="Arial" pitchFamily="34" charset="0"/>
              </a:rPr>
              <a:t>زمـــــــــان</a:t>
            </a:r>
            <a:endParaRPr lang="en-US" sz="7200" b="1" dirty="0" smtClean="0">
              <a:latin typeface="Arial" pitchFamily="34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>
                <a:latin typeface="Arial" pitchFamily="34" charset="0"/>
              </a:rPr>
              <a:t>النعــــمة </a:t>
            </a:r>
            <a:r>
              <a:rPr lang="ar-SA" sz="7200" b="1" dirty="0" err="1" smtClean="0">
                <a:latin typeface="Arial" pitchFamily="34" charset="0"/>
              </a:rPr>
              <a:t>تاخــــذنا</a:t>
            </a:r>
            <a:endParaRPr lang="en-US" sz="7200" b="1" dirty="0" smtClean="0">
              <a:latin typeface="Arial" pitchFamily="34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>
                <a:latin typeface="Arial" pitchFamily="34" charset="0"/>
              </a:rPr>
              <a:t> </a:t>
            </a:r>
            <a:r>
              <a:rPr lang="ar-EG" sz="7200" b="1" dirty="0" smtClean="0">
                <a:latin typeface="Arial" pitchFamily="34" charset="0"/>
              </a:rPr>
              <a:t>إ</a:t>
            </a:r>
            <a:r>
              <a:rPr lang="ar-SA" sz="7200" b="1" dirty="0" err="1" smtClean="0">
                <a:latin typeface="Arial" pitchFamily="34" charset="0"/>
              </a:rPr>
              <a:t>لـــى</a:t>
            </a:r>
            <a:r>
              <a:rPr lang="ar-SA" sz="7200" b="1" dirty="0" smtClean="0">
                <a:latin typeface="Arial" pitchFamily="34" charset="0"/>
              </a:rPr>
              <a:t> بيـــــت </a:t>
            </a:r>
            <a:r>
              <a:rPr lang="ar-SA" sz="7200" b="1" dirty="0" err="1" smtClean="0">
                <a:latin typeface="Arial" pitchFamily="34" charset="0"/>
              </a:rPr>
              <a:t>الآب</a:t>
            </a:r>
            <a:endParaRPr lang="en-US" sz="7200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-762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>
                <a:latin typeface="Arial" pitchFamily="34" charset="0"/>
              </a:rPr>
              <a:t>أبـــــــداً</a:t>
            </a:r>
            <a:r>
              <a:rPr lang="ar-EG" sz="7200" b="1" dirty="0" smtClean="0">
                <a:latin typeface="Arial" pitchFamily="34" charset="0"/>
              </a:rPr>
              <a:t> </a:t>
            </a:r>
            <a:r>
              <a:rPr lang="ar-SA" sz="7200" b="1" dirty="0" smtClean="0">
                <a:latin typeface="Arial" pitchFamily="34" charset="0"/>
              </a:rPr>
              <a:t>مش صدفة   </a:t>
            </a:r>
            <a:endParaRPr lang="ar-EG" sz="7200" b="1" dirty="0" smtClean="0">
              <a:latin typeface="Arial" pitchFamily="34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>
                <a:latin typeface="Arial" pitchFamily="34" charset="0"/>
              </a:rPr>
              <a:t> محجـــوز </a:t>
            </a:r>
            <a:r>
              <a:rPr lang="ar-SA" sz="7200" b="1" dirty="0" err="1" smtClean="0">
                <a:latin typeface="Arial" pitchFamily="34" charset="0"/>
              </a:rPr>
              <a:t>ل</a:t>
            </a:r>
            <a:r>
              <a:rPr lang="ar-EG" sz="7200" b="1" dirty="0" smtClean="0">
                <a:latin typeface="Arial" pitchFamily="34" charset="0"/>
              </a:rPr>
              <a:t>ي</a:t>
            </a:r>
            <a:r>
              <a:rPr lang="ar-SA" sz="7200" b="1" dirty="0" smtClean="0">
                <a:latin typeface="Arial" pitchFamily="34" charset="0"/>
              </a:rPr>
              <a:t> مكان</a:t>
            </a:r>
            <a:endParaRPr lang="en-US" sz="7200" dirty="0" smtClean="0">
              <a:latin typeface="Arial" pitchFamily="34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>
                <a:latin typeface="Arial" pitchFamily="34" charset="0"/>
              </a:rPr>
              <a:t> ف</a:t>
            </a:r>
            <a:r>
              <a:rPr lang="ar-EG" sz="7200" b="1" dirty="0" smtClean="0">
                <a:latin typeface="Arial" pitchFamily="34" charset="0"/>
              </a:rPr>
              <a:t>ي</a:t>
            </a:r>
            <a:r>
              <a:rPr lang="ar-SA" sz="7200" b="1" dirty="0" smtClean="0">
                <a:latin typeface="Arial" pitchFamily="34" charset="0"/>
              </a:rPr>
              <a:t> </a:t>
            </a:r>
            <a:r>
              <a:rPr lang="ar-SA" sz="7200" b="1" dirty="0" err="1" smtClean="0">
                <a:latin typeface="Arial" pitchFamily="34" charset="0"/>
              </a:rPr>
              <a:t>الابدي</a:t>
            </a:r>
            <a:r>
              <a:rPr lang="ar-EG" sz="7200" b="1" dirty="0" smtClean="0">
                <a:latin typeface="Arial" pitchFamily="34" charset="0"/>
              </a:rPr>
              <a:t>ــــ</a:t>
            </a:r>
            <a:r>
              <a:rPr lang="ar-SA" sz="7200" b="1" dirty="0" smtClean="0">
                <a:latin typeface="Arial" pitchFamily="34" charset="0"/>
              </a:rPr>
              <a:t>ة   </a:t>
            </a:r>
            <a:endParaRPr lang="ar-EG" sz="7200" b="1" dirty="0" smtClean="0">
              <a:latin typeface="Arial" pitchFamily="34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 smtClean="0">
                <a:latin typeface="Arial" pitchFamily="34" charset="0"/>
              </a:rPr>
              <a:t> ويا </a:t>
            </a:r>
            <a:r>
              <a:rPr lang="ar-SA" sz="7200" b="1" dirty="0" err="1" smtClean="0">
                <a:latin typeface="Arial" pitchFamily="34" charset="0"/>
              </a:rPr>
              <a:t>ال</a:t>
            </a:r>
            <a:r>
              <a:rPr lang="ar-EG" sz="7200" b="1" dirty="0" smtClean="0">
                <a:latin typeface="Arial" pitchFamily="34" charset="0"/>
              </a:rPr>
              <a:t>أ</a:t>
            </a:r>
            <a:r>
              <a:rPr lang="ar-SA" sz="7200" b="1" dirty="0" err="1" smtClean="0">
                <a:latin typeface="Arial" pitchFamily="34" charset="0"/>
              </a:rPr>
              <a:t>حــــباب</a:t>
            </a:r>
            <a:endParaRPr lang="en-US" sz="7200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1697</TotalTime>
  <Words>141</Words>
  <Application>Microsoft Office PowerPoint</Application>
  <PresentationFormat>عرض على الشاشة (3:4)‏</PresentationFormat>
  <Paragraphs>38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320</cp:revision>
  <dcterms:created xsi:type="dcterms:W3CDTF">2021-12-07T14:30:00Z</dcterms:created>
  <dcterms:modified xsi:type="dcterms:W3CDTF">2022-01-05T09:34:11Z</dcterms:modified>
</cp:coreProperties>
</file>