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44" r:id="rId3"/>
    <p:sldId id="277" r:id="rId4"/>
    <p:sldId id="445" r:id="rId5"/>
    <p:sldId id="447" r:id="rId6"/>
    <p:sldId id="448" r:id="rId7"/>
    <p:sldId id="449" r:id="rId8"/>
    <p:sldId id="450" r:id="rId9"/>
    <p:sldId id="451" r:id="rId10"/>
    <p:sldId id="452" r:id="rId11"/>
    <p:sldId id="453" r:id="rId12"/>
    <p:sldId id="454" r:id="rId13"/>
    <p:sldId id="455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4660"/>
  </p:normalViewPr>
  <p:slideViewPr>
    <p:cSldViewPr>
      <p:cViewPr varScale="1">
        <p:scale>
          <a:sx n="93" d="100"/>
          <a:sy n="93" d="100"/>
        </p:scale>
        <p:origin x="1568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63689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  <a:r>
              <a:rPr lang="en-US" sz="8000" b="1" dirty="0"/>
              <a:t> </a:t>
            </a:r>
            <a:endParaRPr lang="ar-EG" sz="8000" b="1" dirty="0"/>
          </a:p>
          <a:p>
            <a:pPr algn="ctr" rtl="1"/>
            <a:r>
              <a:rPr lang="ar-SA" sz="8000" b="1" dirty="0"/>
              <a:t>أبدًا ما </a:t>
            </a:r>
            <a:r>
              <a:rPr lang="ar-SA" sz="8000" b="1" dirty="0" err="1"/>
              <a:t>بيبقاش</a:t>
            </a:r>
            <a:r>
              <a:rPr lang="ar-SA" sz="8000" b="1" dirty="0"/>
              <a:t> العيد </a:t>
            </a:r>
            <a:br>
              <a:rPr lang="ar-SA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668953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3- 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  <a:t> أبداً 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  <a:t>بيبقاش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  <a:t> العيد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  <a:t>  لمّة وفسحة أو حفلات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  <a:t>فيها الشر يكون موجود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Times New Roman" panose="02020603050405020304" pitchFamily="18" charset="0"/>
              </a:rPr>
              <a:t> والناس تسلك في الظلمات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970642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927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i="0" dirty="0">
                <a:solidFill>
                  <a:srgbClr val="003300"/>
                </a:solidFill>
                <a:effectLst/>
                <a:latin typeface="Helvetica Neue"/>
              </a:rPr>
              <a:t>القرار:</a:t>
            </a:r>
            <a:endParaRPr lang="ar-EG" sz="19900" b="1" i="0" dirty="0">
              <a:solidFill>
                <a:srgbClr val="0033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  <a:latin typeface="Helvetica Neue"/>
              </a:rPr>
              <a:t> لكن انا بالرب يسوع  </a:t>
            </a: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  <a:latin typeface="Helvetica Neue"/>
              </a:rPr>
              <a:t>طول ايام السنة فرحان</a:t>
            </a:r>
            <a:br>
              <a:rPr lang="ar-EG" sz="6600" b="1" i="0" dirty="0">
                <a:solidFill>
                  <a:srgbClr val="003300"/>
                </a:solidFill>
                <a:effectLst/>
                <a:latin typeface="Times New Roman" panose="02020603050405020304" pitchFamily="18" charset="0"/>
              </a:rPr>
            </a:br>
            <a:r>
              <a:rPr lang="ar-EG" sz="6600" b="1" i="0" dirty="0">
                <a:solidFill>
                  <a:srgbClr val="003300"/>
                </a:solidFill>
                <a:effectLst/>
                <a:latin typeface="Helvetica Neue"/>
              </a:rPr>
              <a:t>بقيت كل أيامي في عيد  </a:t>
            </a: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  <a:latin typeface="Helvetica Neue"/>
              </a:rPr>
              <a:t>يوم ما قبلته بالإيمان</a:t>
            </a:r>
            <a:endParaRPr lang="ar-EG" sz="41300" b="1" i="0" dirty="0">
              <a:solidFill>
                <a:srgbClr val="0033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3445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668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</a:rPr>
              <a:t>كل ما افكر ازاي عني  </a:t>
            </a: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</a:rPr>
              <a:t>مات واداني خلاص مجاني</a:t>
            </a:r>
            <a:br>
              <a:rPr lang="ar-EG" sz="6600" b="1" i="0" dirty="0">
                <a:solidFill>
                  <a:srgbClr val="003300"/>
                </a:solidFill>
                <a:effectLst/>
                <a:latin typeface="Times New Roman" panose="02020603050405020304" pitchFamily="18" charset="0"/>
              </a:rPr>
            </a:br>
            <a:r>
              <a:rPr lang="ar-EG" sz="6600" b="1" i="0" dirty="0">
                <a:solidFill>
                  <a:srgbClr val="003300"/>
                </a:solidFill>
                <a:effectLst/>
              </a:rPr>
              <a:t>قلبي </a:t>
            </a:r>
            <a:r>
              <a:rPr lang="ar-EG" sz="6600" b="1" i="0" dirty="0" err="1">
                <a:solidFill>
                  <a:srgbClr val="003300"/>
                </a:solidFill>
                <a:effectLst/>
              </a:rPr>
              <a:t>بيفرح</a:t>
            </a:r>
            <a:r>
              <a:rPr lang="ar-EG" sz="6600" b="1" i="0" dirty="0">
                <a:solidFill>
                  <a:srgbClr val="003300"/>
                </a:solidFill>
                <a:effectLst/>
              </a:rPr>
              <a:t> بيه </a:t>
            </a:r>
            <a:r>
              <a:rPr lang="ar-EG" sz="6600" b="1" i="0" dirty="0" err="1">
                <a:solidFill>
                  <a:srgbClr val="003300"/>
                </a:solidFill>
                <a:effectLst/>
              </a:rPr>
              <a:t>طوالي</a:t>
            </a:r>
            <a:endParaRPr lang="ar-EG" sz="6600" b="1" i="0" dirty="0">
              <a:solidFill>
                <a:srgbClr val="003300"/>
              </a:solidFill>
              <a:effectLst/>
            </a:endParaRP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</a:rPr>
              <a:t> واشعر إني</a:t>
            </a:r>
            <a:r>
              <a:rPr lang="ar-EG" sz="6600" b="1" i="0" dirty="0">
                <a:solidFill>
                  <a:srgbClr val="0033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ar-SA" sz="413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649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609600" y="1073051"/>
            <a:ext cx="104394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في عيد من </a:t>
            </a:r>
            <a:r>
              <a:rPr lang="ar-EG" sz="8000" b="1" dirty="0" err="1">
                <a:solidFill>
                  <a:srgbClr val="003300"/>
                </a:solidFill>
              </a:rPr>
              <a:t>تاني</a:t>
            </a:r>
            <a:r>
              <a:rPr lang="ar-EG" sz="8000" b="1" dirty="0">
                <a:solidFill>
                  <a:srgbClr val="003300"/>
                </a:solidFill>
              </a:rPr>
              <a:t>.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تاني</a:t>
            </a:r>
            <a:r>
              <a:rPr lang="ar-EG" sz="8000" b="1" dirty="0">
                <a:solidFill>
                  <a:srgbClr val="003300"/>
                </a:solidFill>
              </a:rPr>
              <a:t>. </a:t>
            </a:r>
            <a:r>
              <a:rPr lang="ar-EG" sz="8000" b="1" dirty="0" err="1">
                <a:solidFill>
                  <a:srgbClr val="003300"/>
                </a:solidFill>
              </a:rPr>
              <a:t>تاني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في عيد من </a:t>
            </a:r>
            <a:r>
              <a:rPr lang="ar-EG" sz="8000" b="1" dirty="0" err="1">
                <a:solidFill>
                  <a:srgbClr val="003300"/>
                </a:solidFill>
              </a:rPr>
              <a:t>تاني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br>
              <a:rPr lang="ar-EG" sz="8000" b="1" dirty="0">
                <a:solidFill>
                  <a:srgbClr val="003300"/>
                </a:solidFill>
              </a:rPr>
            </a:b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336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6689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1- 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أبداً 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بيبقاش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العيد </a:t>
            </a:r>
            <a:endParaRPr lang="ar-EG" sz="413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فرحة تعدي ولبس جديد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ولا جوابات وكلام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يتقال</a:t>
            </a:r>
            <a:endParaRPr lang="ar-EG" sz="413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 ونقابل بعض الأيد في الأيد</a:t>
            </a:r>
            <a:endParaRPr lang="ar-EG" sz="413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927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i="0" dirty="0">
                <a:solidFill>
                  <a:srgbClr val="003300"/>
                </a:solidFill>
                <a:effectLst/>
                <a:latin typeface="Helvetica Neue"/>
              </a:rPr>
              <a:t>القرار:</a:t>
            </a:r>
            <a:endParaRPr lang="ar-EG" sz="19900" b="1" i="0" dirty="0">
              <a:solidFill>
                <a:srgbClr val="0033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  <a:latin typeface="Helvetica Neue"/>
              </a:rPr>
              <a:t> لكن انا بالرب يسوع  </a:t>
            </a: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  <a:latin typeface="Helvetica Neue"/>
              </a:rPr>
              <a:t>طول ايام السنة فرحان</a:t>
            </a:r>
            <a:br>
              <a:rPr lang="ar-EG" sz="6600" b="1" i="0" dirty="0">
                <a:solidFill>
                  <a:srgbClr val="003300"/>
                </a:solidFill>
                <a:effectLst/>
                <a:latin typeface="Times New Roman" panose="02020603050405020304" pitchFamily="18" charset="0"/>
              </a:rPr>
            </a:br>
            <a:r>
              <a:rPr lang="ar-EG" sz="6600" b="1" i="0" dirty="0">
                <a:solidFill>
                  <a:srgbClr val="003300"/>
                </a:solidFill>
                <a:effectLst/>
                <a:latin typeface="Helvetica Neue"/>
              </a:rPr>
              <a:t>بقيت كل أيامي في عيد  </a:t>
            </a: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  <a:latin typeface="Helvetica Neue"/>
              </a:rPr>
              <a:t>يوم ما قبلته بالإيمان</a:t>
            </a:r>
            <a:endParaRPr lang="ar-EG" sz="41300" b="1" i="0" dirty="0">
              <a:solidFill>
                <a:srgbClr val="003300"/>
              </a:solidFill>
              <a:effectLst/>
              <a:latin typeface="Helvetica Neue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668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</a:rPr>
              <a:t>كل ما افكر ازاي عني  </a:t>
            </a: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</a:rPr>
              <a:t>مات واداني خلاص مجاني</a:t>
            </a:r>
            <a:br>
              <a:rPr lang="ar-EG" sz="6600" b="1" i="0" dirty="0">
                <a:solidFill>
                  <a:srgbClr val="003300"/>
                </a:solidFill>
                <a:effectLst/>
                <a:latin typeface="Times New Roman" panose="02020603050405020304" pitchFamily="18" charset="0"/>
              </a:rPr>
            </a:br>
            <a:r>
              <a:rPr lang="ar-EG" sz="6600" b="1" i="0" dirty="0">
                <a:solidFill>
                  <a:srgbClr val="003300"/>
                </a:solidFill>
                <a:effectLst/>
              </a:rPr>
              <a:t>قلبي </a:t>
            </a:r>
            <a:r>
              <a:rPr lang="ar-EG" sz="6600" b="1" i="0" dirty="0" err="1">
                <a:solidFill>
                  <a:srgbClr val="003300"/>
                </a:solidFill>
                <a:effectLst/>
              </a:rPr>
              <a:t>بيفرح</a:t>
            </a:r>
            <a:r>
              <a:rPr lang="ar-EG" sz="6600" b="1" i="0" dirty="0">
                <a:solidFill>
                  <a:srgbClr val="003300"/>
                </a:solidFill>
                <a:effectLst/>
              </a:rPr>
              <a:t> بيه </a:t>
            </a:r>
            <a:r>
              <a:rPr lang="ar-EG" sz="6600" b="1" i="0" dirty="0" err="1">
                <a:solidFill>
                  <a:srgbClr val="003300"/>
                </a:solidFill>
                <a:effectLst/>
              </a:rPr>
              <a:t>طوالي</a:t>
            </a:r>
            <a:endParaRPr lang="ar-EG" sz="6600" b="1" i="0" dirty="0">
              <a:solidFill>
                <a:srgbClr val="003300"/>
              </a:solidFill>
              <a:effectLst/>
            </a:endParaRP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</a:rPr>
              <a:t> واشعر إني</a:t>
            </a:r>
            <a:r>
              <a:rPr lang="ar-EG" sz="6600" b="1" i="0" dirty="0">
                <a:solidFill>
                  <a:srgbClr val="0033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ar-SA" sz="413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609600" y="1073051"/>
            <a:ext cx="104394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في عيد من </a:t>
            </a:r>
            <a:r>
              <a:rPr lang="ar-EG" sz="8000" b="1" dirty="0" err="1">
                <a:solidFill>
                  <a:srgbClr val="003300"/>
                </a:solidFill>
              </a:rPr>
              <a:t>تاني</a:t>
            </a:r>
            <a:r>
              <a:rPr lang="ar-EG" sz="8000" b="1" dirty="0">
                <a:solidFill>
                  <a:srgbClr val="003300"/>
                </a:solidFill>
              </a:rPr>
              <a:t>.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تاني</a:t>
            </a:r>
            <a:r>
              <a:rPr lang="ar-EG" sz="8000" b="1" dirty="0">
                <a:solidFill>
                  <a:srgbClr val="003300"/>
                </a:solidFill>
              </a:rPr>
              <a:t>. </a:t>
            </a:r>
            <a:r>
              <a:rPr lang="ar-EG" sz="8000" b="1" dirty="0" err="1">
                <a:solidFill>
                  <a:srgbClr val="003300"/>
                </a:solidFill>
              </a:rPr>
              <a:t>تاني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في عيد من </a:t>
            </a:r>
            <a:r>
              <a:rPr lang="ar-EG" sz="8000" b="1" dirty="0" err="1">
                <a:solidFill>
                  <a:srgbClr val="003300"/>
                </a:solidFill>
              </a:rPr>
              <a:t>تاني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br>
              <a:rPr lang="ar-EG" sz="8000" b="1" dirty="0">
                <a:solidFill>
                  <a:srgbClr val="003300"/>
                </a:solidFill>
              </a:rPr>
            </a:b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6689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2- 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أبداً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مابيبقاش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العيد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نلعب نجري هنا وهناك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ناسي كلام الرب يسوع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انك عايش في خطاياك</a:t>
            </a:r>
            <a:endParaRPr lang="ar-EG" sz="413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3146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927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i="0" dirty="0">
                <a:solidFill>
                  <a:srgbClr val="003300"/>
                </a:solidFill>
                <a:effectLst/>
                <a:latin typeface="Helvetica Neue"/>
              </a:rPr>
              <a:t>القرار:</a:t>
            </a:r>
            <a:endParaRPr lang="ar-EG" sz="19900" b="1" i="0" dirty="0">
              <a:solidFill>
                <a:srgbClr val="0033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  <a:latin typeface="Helvetica Neue"/>
              </a:rPr>
              <a:t> لكن انا بالرب يسوع  </a:t>
            </a: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  <a:latin typeface="Helvetica Neue"/>
              </a:rPr>
              <a:t>طول ايام السنة فرحان</a:t>
            </a:r>
            <a:br>
              <a:rPr lang="ar-EG" sz="6600" b="1" i="0" dirty="0">
                <a:solidFill>
                  <a:srgbClr val="003300"/>
                </a:solidFill>
                <a:effectLst/>
                <a:latin typeface="Times New Roman" panose="02020603050405020304" pitchFamily="18" charset="0"/>
              </a:rPr>
            </a:br>
            <a:r>
              <a:rPr lang="ar-EG" sz="6600" b="1" i="0" dirty="0">
                <a:solidFill>
                  <a:srgbClr val="003300"/>
                </a:solidFill>
                <a:effectLst/>
                <a:latin typeface="Helvetica Neue"/>
              </a:rPr>
              <a:t>بقيت كل أيامي في عيد  </a:t>
            </a: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  <a:latin typeface="Helvetica Neue"/>
              </a:rPr>
              <a:t>يوم ما قبلته بالإيمان</a:t>
            </a:r>
            <a:endParaRPr lang="ar-EG" sz="41300" b="1" i="0" dirty="0">
              <a:solidFill>
                <a:srgbClr val="0033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03974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668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</a:rPr>
              <a:t>كل ما افكر ازاي عني  </a:t>
            </a: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</a:rPr>
              <a:t>مات واداني خلاص مجاني</a:t>
            </a:r>
            <a:br>
              <a:rPr lang="ar-EG" sz="6600" b="1" i="0" dirty="0">
                <a:solidFill>
                  <a:srgbClr val="003300"/>
                </a:solidFill>
                <a:effectLst/>
                <a:latin typeface="Times New Roman" panose="02020603050405020304" pitchFamily="18" charset="0"/>
              </a:rPr>
            </a:br>
            <a:r>
              <a:rPr lang="ar-EG" sz="6600" b="1" i="0" dirty="0">
                <a:solidFill>
                  <a:srgbClr val="003300"/>
                </a:solidFill>
                <a:effectLst/>
              </a:rPr>
              <a:t>قلبي </a:t>
            </a:r>
            <a:r>
              <a:rPr lang="ar-EG" sz="6600" b="1" i="0" dirty="0" err="1">
                <a:solidFill>
                  <a:srgbClr val="003300"/>
                </a:solidFill>
                <a:effectLst/>
              </a:rPr>
              <a:t>بيفرح</a:t>
            </a:r>
            <a:r>
              <a:rPr lang="ar-EG" sz="6600" b="1" i="0" dirty="0">
                <a:solidFill>
                  <a:srgbClr val="003300"/>
                </a:solidFill>
                <a:effectLst/>
              </a:rPr>
              <a:t> بيه </a:t>
            </a:r>
            <a:r>
              <a:rPr lang="ar-EG" sz="6600" b="1" i="0" dirty="0" err="1">
                <a:solidFill>
                  <a:srgbClr val="003300"/>
                </a:solidFill>
                <a:effectLst/>
              </a:rPr>
              <a:t>طوالي</a:t>
            </a:r>
            <a:endParaRPr lang="ar-EG" sz="6600" b="1" i="0" dirty="0">
              <a:solidFill>
                <a:srgbClr val="003300"/>
              </a:solidFill>
              <a:effectLst/>
            </a:endParaRPr>
          </a:p>
          <a:p>
            <a:pPr algn="ctr" rtl="1"/>
            <a:r>
              <a:rPr lang="ar-EG" sz="6600" b="1" i="0" dirty="0">
                <a:solidFill>
                  <a:srgbClr val="003300"/>
                </a:solidFill>
                <a:effectLst/>
              </a:rPr>
              <a:t> واشعر إني</a:t>
            </a:r>
            <a:r>
              <a:rPr lang="ar-EG" sz="6600" b="1" i="0" dirty="0">
                <a:solidFill>
                  <a:srgbClr val="0033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ar-SA" sz="413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244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609600" y="1073051"/>
            <a:ext cx="104394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في عيد من </a:t>
            </a:r>
            <a:r>
              <a:rPr lang="ar-EG" sz="8000" b="1" dirty="0" err="1">
                <a:solidFill>
                  <a:srgbClr val="003300"/>
                </a:solidFill>
              </a:rPr>
              <a:t>تاني</a:t>
            </a:r>
            <a:r>
              <a:rPr lang="ar-EG" sz="8000" b="1" dirty="0">
                <a:solidFill>
                  <a:srgbClr val="003300"/>
                </a:solidFill>
              </a:rPr>
              <a:t>.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تاني</a:t>
            </a:r>
            <a:r>
              <a:rPr lang="ar-EG" sz="8000" b="1" dirty="0">
                <a:solidFill>
                  <a:srgbClr val="003300"/>
                </a:solidFill>
              </a:rPr>
              <a:t>. </a:t>
            </a:r>
            <a:r>
              <a:rPr lang="ar-EG" sz="8000" b="1" dirty="0" err="1">
                <a:solidFill>
                  <a:srgbClr val="003300"/>
                </a:solidFill>
              </a:rPr>
              <a:t>تاني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في عيد من </a:t>
            </a:r>
            <a:r>
              <a:rPr lang="ar-EG" sz="8000" b="1" dirty="0" err="1">
                <a:solidFill>
                  <a:srgbClr val="003300"/>
                </a:solidFill>
              </a:rPr>
              <a:t>تاني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br>
              <a:rPr lang="ar-EG" sz="8000" b="1" dirty="0">
                <a:solidFill>
                  <a:srgbClr val="003300"/>
                </a:solidFill>
              </a:rPr>
            </a:b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446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1697</TotalTime>
  <Words>223</Words>
  <Application>Microsoft Office PowerPoint</Application>
  <PresentationFormat>عرض على الشاشة 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9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317</cp:revision>
  <dcterms:created xsi:type="dcterms:W3CDTF">2021-12-07T14:30:00Z</dcterms:created>
  <dcterms:modified xsi:type="dcterms:W3CDTF">2023-11-15T09:26:42Z</dcterms:modified>
</cp:coreProperties>
</file>