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75" r:id="rId2"/>
    <p:sldId id="444" r:id="rId3"/>
    <p:sldId id="474" r:id="rId4"/>
    <p:sldId id="475" r:id="rId5"/>
    <p:sldId id="485" r:id="rId6"/>
    <p:sldId id="486" r:id="rId7"/>
    <p:sldId id="487" r:id="rId8"/>
    <p:sldId id="488" r:id="rId9"/>
    <p:sldId id="489" r:id="rId10"/>
    <p:sldId id="490" r:id="rId11"/>
    <p:sldId id="491" r:id="rId12"/>
    <p:sldId id="492" r:id="rId13"/>
    <p:sldId id="493" r:id="rId14"/>
    <p:sldId id="494" r:id="rId15"/>
    <p:sldId id="495" r:id="rId16"/>
    <p:sldId id="496" r:id="rId17"/>
    <p:sldId id="497" r:id="rId18"/>
    <p:sldId id="498" r:id="rId19"/>
    <p:sldId id="499" r:id="rId20"/>
    <p:sldId id="500" r:id="rId21"/>
    <p:sldId id="501" r:id="rId22"/>
    <p:sldId id="502" r:id="rId23"/>
    <p:sldId id="503" r:id="rId24"/>
    <p:sldId id="504" r:id="rId25"/>
    <p:sldId id="505" r:id="rId26"/>
    <p:sldId id="506" r:id="rId27"/>
    <p:sldId id="507" r:id="rId28"/>
    <p:sldId id="508" r:id="rId29"/>
    <p:sldId id="509" r:id="rId30"/>
    <p:sldId id="510" r:id="rId31"/>
    <p:sldId id="511" r:id="rId32"/>
    <p:sldId id="512" r:id="rId33"/>
    <p:sldId id="513" r:id="rId34"/>
    <p:sldId id="514" r:id="rId35"/>
    <p:sldId id="295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91" d="100"/>
          <a:sy n="91" d="100"/>
        </p:scale>
        <p:origin x="1584" y="8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63689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تـرنيـمـة</a:t>
            </a:r>
            <a:r>
              <a:rPr lang="en-US" sz="8000" b="1" dirty="0"/>
              <a:t> </a:t>
            </a:r>
            <a:endParaRPr lang="ar-EG" sz="8000" b="1" dirty="0"/>
          </a:p>
          <a:p>
            <a:pPr algn="ctr"/>
            <a:r>
              <a:rPr lang="ar-EG" sz="8000" b="1" dirty="0"/>
              <a:t>أبصالية النور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73487"/>
            <a:ext cx="9144000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(9)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قال الله أن يشرق نور 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’ من الظلمة فعرفنـــاه فيك 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’ يا ربي يســــــــــوع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02087"/>
            <a:ext cx="9144000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ar-EG" altLang="en-US" sz="6000" b="1" dirty="0">
                <a:cs typeface="AF_Unizah" pitchFamily="2" charset="-78"/>
              </a:rPr>
              <a:t>(10)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كل كواكب النور وال 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’ أفلاك الحية تســـــــــبحك 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’ يا ربي يســـــــــوع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69619"/>
            <a:ext cx="9144000" cy="476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ar-EG" altLang="en-US" sz="6600" b="1" dirty="0">
                <a:cs typeface="AF_Unizah" pitchFamily="2" charset="-78"/>
              </a:rPr>
              <a:t>(11)</a:t>
            </a:r>
          </a:p>
          <a:p>
            <a:pPr algn="ctr">
              <a:spcBef>
                <a:spcPct val="20000"/>
              </a:spcBef>
            </a:pPr>
            <a:r>
              <a:rPr lang="ar-EG" altLang="en-US" sz="6600" b="1" dirty="0">
                <a:cs typeface="AF_Unizah" pitchFamily="2" charset="-78"/>
              </a:rPr>
              <a:t>كل شموس والأقمار</a:t>
            </a:r>
          </a:p>
          <a:p>
            <a:pPr algn="ctr">
              <a:spcBef>
                <a:spcPct val="20000"/>
              </a:spcBef>
            </a:pPr>
            <a:r>
              <a:rPr lang="ar-EG" altLang="en-US" sz="6600" b="1" dirty="0">
                <a:cs typeface="AF_Unizah" pitchFamily="2" charset="-78"/>
              </a:rPr>
              <a:t> ’ والأنــــــوار تســـــــــبحك </a:t>
            </a:r>
          </a:p>
          <a:p>
            <a:pPr algn="ctr">
              <a:spcBef>
                <a:spcPct val="20000"/>
              </a:spcBef>
            </a:pPr>
            <a:r>
              <a:rPr lang="ar-EG" altLang="en-US" sz="6600" b="1" dirty="0">
                <a:cs typeface="AF_Unizah" pitchFamily="2" charset="-78"/>
              </a:rPr>
              <a:t>’ يا ربي يســـــــــوع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65750"/>
            <a:ext cx="9144000" cy="541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(12)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نور العالم أنت نور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’ العرش اللامع اللابس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النور كثوب ’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 يا ربي يسوع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-56013"/>
            <a:ext cx="9144000" cy="6201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</a:pPr>
            <a:r>
              <a:rPr lang="ar-EG" altLang="en-US" sz="6600" b="1" dirty="0">
                <a:cs typeface="AF_Unizah" pitchFamily="2" charset="-78"/>
              </a:rPr>
              <a:t>(13)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r>
              <a:rPr lang="ar-EG" altLang="en-US" sz="6600" b="1" dirty="0">
                <a:cs typeface="AF_Unizah" pitchFamily="2" charset="-78"/>
              </a:rPr>
              <a:t>نـــور أنت وليس فيك ’ ظلمة </a:t>
            </a:r>
            <a:r>
              <a:rPr lang="ar-EG" altLang="en-US" sz="6600" b="1" dirty="0" err="1">
                <a:cs typeface="AF_Unizah" pitchFamily="2" charset="-78"/>
              </a:rPr>
              <a:t>البته</a:t>
            </a:r>
            <a:r>
              <a:rPr lang="ar-EG" altLang="en-US" sz="6600" b="1" dirty="0">
                <a:cs typeface="AF_Unizah" pitchFamily="2" charset="-78"/>
              </a:rPr>
              <a:t> فأنت القــدوس ’ يا ربي يســــــوع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33400"/>
            <a:ext cx="9144000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(14)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نور أنت وأنت النـــــار 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’ الآكلــــــة وقـــائد أبديـــة 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’ يا ربي يســـــــوع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(15)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مجد أنت في وسطنا 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’ وسور نار حول كنيستك 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’ يا ربي يســـــــوع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816685"/>
            <a:ext cx="9144000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(16)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أنت الساكن في نور ’ لا يُدنى منـــه فاقتربت أنـــت ’ يا ربي يســـــــوع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10314"/>
            <a:ext cx="9144000" cy="5785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(17)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r>
              <a:rPr lang="ar-EG" altLang="en-US" sz="6600" b="1" dirty="0">
                <a:cs typeface="AF_Unizah" pitchFamily="2" charset="-78"/>
              </a:rPr>
              <a:t>من يتبعك لا يمشي ’ أبداً في الظلمـة وله نور الحيـاة ’ يا ربي يســـــوع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816685"/>
            <a:ext cx="9144000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(18)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سيف الروح الكلمة الحية ’ الخارج منك هو سلاح النور’ يا ربي يســــــوع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45842"/>
            <a:ext cx="9144000" cy="496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(1)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مع كل أبنــــاء النور ’ العلوييــــــــن نســــبحك 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’ يا ربي يســـــــــــــــــوع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664285"/>
            <a:ext cx="9144000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(19)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الشعب السالك في الظلمة ’ أبصر نور يوم تجســــدك ’ يا ربي يســــــوع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-360813"/>
            <a:ext cx="9144000" cy="651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(20)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 err="1">
                <a:cs typeface="AF_Unizah" pitchFamily="2" charset="-78"/>
              </a:rPr>
              <a:t>إنت</a:t>
            </a:r>
            <a:r>
              <a:rPr lang="ar-EG" altLang="en-US" sz="7200" b="1" dirty="0">
                <a:cs typeface="AF_Unizah" pitchFamily="2" charset="-78"/>
              </a:rPr>
              <a:t> النـــــور الآتي </a:t>
            </a:r>
            <a:r>
              <a:rPr lang="ar-EG" altLang="en-US" sz="7200" b="1" dirty="0" err="1">
                <a:cs typeface="AF_Unizah" pitchFamily="2" charset="-78"/>
              </a:rPr>
              <a:t>لل</a:t>
            </a:r>
            <a:r>
              <a:rPr lang="ar-EG" altLang="en-US" sz="7200" b="1" dirty="0">
                <a:cs typeface="AF_Unizah" pitchFamily="2" charset="-78"/>
              </a:rPr>
              <a:t> 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’ عالم ليضيء 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كل إنســــــان 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’ يا ربي يســــــــوع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4357"/>
            <a:ext cx="9144000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(21)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طوبى لأنقيـــــــاء القلب 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’ لأنـــهم يعاينوا مجـدك ’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 يا ربي يســـــــوع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85800"/>
            <a:ext cx="9144000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(22)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أيقظنا وأقمنا من ’ بين الأمــــــــوات وأضيء لنا بنورك ’ يا ربي يسـوع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12824"/>
            <a:ext cx="9144000" cy="5983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ar-EG" altLang="en-US" sz="6600" b="1" dirty="0">
                <a:cs typeface="AF_Unizah" pitchFamily="2" charset="-78"/>
              </a:rPr>
              <a:t>(23)</a:t>
            </a:r>
          </a:p>
          <a:p>
            <a:pPr algn="ctr">
              <a:spcBef>
                <a:spcPct val="20000"/>
              </a:spcBef>
            </a:pPr>
            <a:r>
              <a:rPr lang="ar-EG" altLang="en-US" sz="6600" b="1" dirty="0">
                <a:cs typeface="AF_Unizah" pitchFamily="2" charset="-78"/>
              </a:rPr>
              <a:t>لك عينـــان تخترقـان </a:t>
            </a:r>
          </a:p>
          <a:p>
            <a:pPr algn="ctr">
              <a:spcBef>
                <a:spcPct val="20000"/>
              </a:spcBef>
            </a:pPr>
            <a:r>
              <a:rPr lang="ar-EG" altLang="en-US" sz="6600" b="1" dirty="0">
                <a:cs typeface="AF_Unizah" pitchFamily="2" charset="-78"/>
              </a:rPr>
              <a:t>’ أستار الظلمة </a:t>
            </a:r>
          </a:p>
          <a:p>
            <a:pPr algn="ctr">
              <a:spcBef>
                <a:spcPct val="20000"/>
              </a:spcBef>
            </a:pPr>
            <a:r>
              <a:rPr lang="ar-EG" altLang="en-US" sz="6600" b="1" dirty="0">
                <a:cs typeface="AF_Unizah" pitchFamily="2" charset="-78"/>
              </a:rPr>
              <a:t>يا فاحص القلوب ’ </a:t>
            </a:r>
          </a:p>
          <a:p>
            <a:pPr algn="ctr">
              <a:spcBef>
                <a:spcPct val="20000"/>
              </a:spcBef>
            </a:pPr>
            <a:r>
              <a:rPr lang="ar-EG" altLang="en-US" sz="6600" b="1" dirty="0">
                <a:cs typeface="AF_Unizah" pitchFamily="2" charset="-78"/>
              </a:rPr>
              <a:t>يا ربي يســـوع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-243190"/>
            <a:ext cx="9144000" cy="4738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</a:pPr>
            <a:r>
              <a:rPr lang="ar-EG" altLang="en-US" sz="6600" b="1" dirty="0">
                <a:cs typeface="AF_Unizah" pitchFamily="2" charset="-78"/>
              </a:rPr>
              <a:t>(24)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r>
              <a:rPr lang="ar-EG" altLang="en-US" sz="6600" b="1" dirty="0" err="1">
                <a:cs typeface="AF_Unizah" pitchFamily="2" charset="-78"/>
              </a:rPr>
              <a:t>إنزع</a:t>
            </a:r>
            <a:r>
              <a:rPr lang="ar-EG" altLang="en-US" sz="6600" b="1" dirty="0">
                <a:cs typeface="AF_Unizah" pitchFamily="2" charset="-78"/>
              </a:rPr>
              <a:t> كل غشاوة واسقط ’ كل قشــور عن أعيننا فنرى ’ يا ربي يســــــوع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-208413"/>
            <a:ext cx="9144000" cy="651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(25)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أنر فينـــا عيون أذهاننا 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’ لكي نعرف مجد 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غناك لينــا ’ 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يا ربي يســــــوع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ar-EG" altLang="en-US" sz="6600" b="1" dirty="0">
                <a:cs typeface="AF_Unizah" pitchFamily="2" charset="-78"/>
              </a:rPr>
              <a:t>(26)</a:t>
            </a:r>
          </a:p>
          <a:p>
            <a:pPr algn="ctr">
              <a:spcBef>
                <a:spcPts val="600"/>
              </a:spcBef>
            </a:pPr>
            <a:r>
              <a:rPr lang="ar-EG" altLang="en-US" sz="6600" b="1" dirty="0" err="1">
                <a:cs typeface="AF_Unizah" pitchFamily="2" charset="-78"/>
              </a:rPr>
              <a:t>إفتح</a:t>
            </a:r>
            <a:r>
              <a:rPr lang="ar-EG" altLang="en-US" sz="6600" b="1" dirty="0">
                <a:cs typeface="AF_Unizah" pitchFamily="2" charset="-78"/>
              </a:rPr>
              <a:t> فينا عيون كثيرة </a:t>
            </a:r>
          </a:p>
          <a:p>
            <a:pPr algn="ctr">
              <a:spcBef>
                <a:spcPts val="600"/>
              </a:spcBef>
            </a:pPr>
            <a:r>
              <a:rPr lang="ar-EG" altLang="en-US" sz="6600" b="1" dirty="0">
                <a:cs typeface="AF_Unizah" pitchFamily="2" charset="-78"/>
              </a:rPr>
              <a:t>’ كالكائنــــات </a:t>
            </a:r>
          </a:p>
          <a:p>
            <a:pPr algn="ctr">
              <a:spcBef>
                <a:spcPts val="600"/>
              </a:spcBef>
            </a:pPr>
            <a:r>
              <a:rPr lang="ar-EG" altLang="en-US" sz="6600" b="1" dirty="0" err="1">
                <a:cs typeface="AF_Unizah" pitchFamily="2" charset="-78"/>
              </a:rPr>
              <a:t>المملوة</a:t>
            </a:r>
            <a:r>
              <a:rPr lang="ar-EG" altLang="en-US" sz="6600" b="1" dirty="0">
                <a:cs typeface="AF_Unizah" pitchFamily="2" charset="-78"/>
              </a:rPr>
              <a:t> عيونــاً ’ </a:t>
            </a:r>
          </a:p>
          <a:p>
            <a:pPr algn="ctr">
              <a:spcBef>
                <a:spcPts val="600"/>
              </a:spcBef>
            </a:pPr>
            <a:r>
              <a:rPr lang="ar-EG" altLang="en-US" sz="6600" b="1" dirty="0">
                <a:cs typeface="AF_Unizah" pitchFamily="2" charset="-78"/>
              </a:rPr>
              <a:t>يا ربي يســـــــوع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en-US" sz="7200" b="1" dirty="0">
                <a:cs typeface="AF_Unizah" pitchFamily="2" charset="-78"/>
              </a:rPr>
              <a:t>(27)</a:t>
            </a:r>
          </a:p>
          <a:p>
            <a:pPr algn="ctr"/>
            <a:r>
              <a:rPr lang="ar-EG" altLang="en-US" sz="7200" b="1" dirty="0">
                <a:cs typeface="AF_Unizah" pitchFamily="2" charset="-78"/>
              </a:rPr>
              <a:t>يا قاهر سلطان الظلمة </a:t>
            </a:r>
          </a:p>
          <a:p>
            <a:pPr algn="ctr"/>
            <a:r>
              <a:rPr lang="ar-EG" altLang="en-US" sz="7200" b="1" dirty="0">
                <a:cs typeface="AF_Unizah" pitchFamily="2" charset="-78"/>
              </a:rPr>
              <a:t>’ وشوكة الموت </a:t>
            </a:r>
          </a:p>
          <a:p>
            <a:pPr algn="ctr"/>
            <a:r>
              <a:rPr lang="ar-EG" altLang="en-US" sz="7200" b="1" dirty="0">
                <a:cs typeface="AF_Unizah" pitchFamily="2" charset="-78"/>
              </a:rPr>
              <a:t>بقيا متــــــــــك ’ </a:t>
            </a:r>
          </a:p>
          <a:p>
            <a:pPr algn="ctr"/>
            <a:r>
              <a:rPr lang="ar-EG" altLang="en-US" sz="7200" b="1" dirty="0">
                <a:cs typeface="AF_Unizah" pitchFamily="2" charset="-78"/>
              </a:rPr>
              <a:t>يا ربي يســـــــوع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-208413"/>
            <a:ext cx="9144000" cy="651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(28)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كوكب الصبح المنير 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’ كوكب يعقوب 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يا نجمــــة داود ’ 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يا ربي يســـــــوع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28600"/>
            <a:ext cx="9144000" cy="541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(2)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7200" b="1" dirty="0" err="1">
                <a:cs typeface="AF_Unizah" pitchFamily="2" charset="-78"/>
              </a:rPr>
              <a:t>إنت</a:t>
            </a:r>
            <a:r>
              <a:rPr lang="ar-EG" altLang="en-US" sz="7200" b="1" dirty="0">
                <a:cs typeface="AF_Unizah" pitchFamily="2" charset="-78"/>
              </a:rPr>
              <a:t> الكلمة والكتاب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و’ حروف النور</a:t>
            </a:r>
            <a:r>
              <a:rPr lang="en-US" altLang="en-US" sz="7200" b="1" dirty="0">
                <a:cs typeface="AF_Unizah" pitchFamily="2" charset="-78"/>
              </a:rPr>
              <a:t> </a:t>
            </a:r>
            <a:endParaRPr lang="ar-EG" altLang="en-US" sz="7200" b="1" dirty="0">
              <a:cs typeface="AF_Unizah" pitchFamily="2" charset="-78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7200" b="1" dirty="0" err="1">
                <a:cs typeface="AF_Unizah" pitchFamily="2" charset="-78"/>
              </a:rPr>
              <a:t>إنت</a:t>
            </a:r>
            <a:r>
              <a:rPr lang="ar-EG" altLang="en-US" sz="7200" b="1" dirty="0">
                <a:cs typeface="AF_Unizah" pitchFamily="2" charset="-78"/>
              </a:rPr>
              <a:t> المن المخفي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’ يا ربي يســـــــــــــــــوع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6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(29)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الظلمة مضت والنــــــور ’ الحقيقي هـو الآن يضيء ’ يا ربي يســـــــوع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35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en-US" sz="6000" b="1" dirty="0">
                <a:cs typeface="AF_Unizah" pitchFamily="2" charset="-78"/>
              </a:rPr>
              <a:t>(30)</a:t>
            </a:r>
          </a:p>
          <a:p>
            <a:pPr algn="ctr"/>
            <a:r>
              <a:rPr lang="ar-EG" altLang="en-US" sz="7200" b="1" dirty="0" err="1">
                <a:cs typeface="AF_Unizah" pitchFamily="2" charset="-78"/>
              </a:rPr>
              <a:t>إنت</a:t>
            </a:r>
            <a:r>
              <a:rPr lang="ar-EG" altLang="en-US" sz="7200" b="1" dirty="0">
                <a:cs typeface="AF_Unizah" pitchFamily="2" charset="-78"/>
              </a:rPr>
              <a:t> سراج أورشليم </a:t>
            </a:r>
          </a:p>
          <a:p>
            <a:pPr algn="ctr"/>
            <a:r>
              <a:rPr lang="ar-EG" altLang="en-US" sz="7200" b="1" dirty="0">
                <a:cs typeface="AF_Unizah" pitchFamily="2" charset="-78"/>
              </a:rPr>
              <a:t>’ ومجـــد الرب </a:t>
            </a:r>
          </a:p>
          <a:p>
            <a:pPr algn="ctr"/>
            <a:r>
              <a:rPr lang="ar-EG" altLang="en-US" sz="7200" b="1" dirty="0">
                <a:cs typeface="AF_Unizah" pitchFamily="2" charset="-78"/>
              </a:rPr>
              <a:t>قد أنارهـــــــــا ’</a:t>
            </a:r>
          </a:p>
          <a:p>
            <a:pPr algn="ctr"/>
            <a:r>
              <a:rPr lang="ar-EG" altLang="en-US" sz="7200" b="1" dirty="0">
                <a:cs typeface="AF_Unizah" pitchFamily="2" charset="-78"/>
              </a:rPr>
              <a:t>يا ربي يســـــــــوع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35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en-US" sz="7200" b="1" dirty="0">
                <a:cs typeface="AF_Unizah" pitchFamily="2" charset="-78"/>
              </a:rPr>
              <a:t>(31)</a:t>
            </a:r>
          </a:p>
          <a:p>
            <a:pPr algn="ctr"/>
            <a:r>
              <a:rPr lang="ar-EG" altLang="en-US" sz="7200" b="1" dirty="0">
                <a:cs typeface="AF_Unizah" pitchFamily="2" charset="-78"/>
              </a:rPr>
              <a:t>نار أنت يا نورنـــــــــــــا </a:t>
            </a:r>
          </a:p>
          <a:p>
            <a:pPr algn="ctr"/>
            <a:r>
              <a:rPr lang="ar-EG" altLang="en-US" sz="7200" b="1" dirty="0">
                <a:cs typeface="AF_Unizah" pitchFamily="2" charset="-78"/>
              </a:rPr>
              <a:t>’ القدوس وقد </a:t>
            </a:r>
          </a:p>
          <a:p>
            <a:pPr algn="ctr"/>
            <a:r>
              <a:rPr lang="ar-EG" altLang="en-US" sz="7200" b="1" dirty="0">
                <a:cs typeface="AF_Unizah" pitchFamily="2" charset="-78"/>
              </a:rPr>
              <a:t>أنرت لنــــا ’ </a:t>
            </a:r>
          </a:p>
          <a:p>
            <a:pPr algn="ctr"/>
            <a:r>
              <a:rPr lang="ar-EG" altLang="en-US" sz="7200" b="1" dirty="0">
                <a:cs typeface="AF_Unizah" pitchFamily="2" charset="-78"/>
              </a:rPr>
              <a:t>يا ربي يســــــــوع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-284613"/>
            <a:ext cx="9144000" cy="651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(32)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نوري وخلاصي أنت 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’ وحصن حياتي 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أحتمي بــــــــــك ’ 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يا ربي يســــــــوع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-76200"/>
            <a:ext cx="9144000" cy="5983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ar-EG" altLang="en-US" sz="6600" b="1" dirty="0">
                <a:cs typeface="AF_Unizah" pitchFamily="2" charset="-78"/>
              </a:rPr>
              <a:t>(33)</a:t>
            </a:r>
          </a:p>
          <a:p>
            <a:pPr algn="ctr">
              <a:spcBef>
                <a:spcPct val="20000"/>
              </a:spcBef>
            </a:pPr>
            <a:r>
              <a:rPr lang="ar-EG" altLang="en-US" sz="6600" b="1" dirty="0">
                <a:cs typeface="AF_Unizah" pitchFamily="2" charset="-78"/>
              </a:rPr>
              <a:t>ارسل نورك وارسل حقك </a:t>
            </a:r>
          </a:p>
          <a:p>
            <a:pPr algn="ctr">
              <a:spcBef>
                <a:spcPct val="20000"/>
              </a:spcBef>
            </a:pPr>
            <a:r>
              <a:rPr lang="ar-EG" altLang="en-US" sz="6600" b="1" dirty="0">
                <a:cs typeface="AF_Unizah" pitchFamily="2" charset="-78"/>
              </a:rPr>
              <a:t>’ فبنورك نعاين </a:t>
            </a:r>
          </a:p>
          <a:p>
            <a:pPr algn="ctr">
              <a:spcBef>
                <a:spcPct val="20000"/>
              </a:spcBef>
            </a:pPr>
            <a:r>
              <a:rPr lang="ar-EG" altLang="en-US" sz="6600" b="1">
                <a:cs typeface="AF_Unizah" pitchFamily="2" charset="-78"/>
              </a:rPr>
              <a:t>النـــــــور ’ </a:t>
            </a:r>
          </a:p>
          <a:p>
            <a:pPr algn="ctr">
              <a:spcBef>
                <a:spcPct val="20000"/>
              </a:spcBef>
            </a:pPr>
            <a:r>
              <a:rPr lang="ar-EG" altLang="en-US" sz="6600" b="1">
                <a:cs typeface="AF_Unizah" pitchFamily="2" charset="-78"/>
              </a:rPr>
              <a:t>يا </a:t>
            </a:r>
            <a:r>
              <a:rPr lang="ar-EG" altLang="en-US" sz="6600" b="1" dirty="0">
                <a:cs typeface="AF_Unizah" pitchFamily="2" charset="-78"/>
              </a:rPr>
              <a:t>ربي يســــــــوع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838200"/>
            <a:ext cx="9144000" cy="7199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20000"/>
              </a:spcBef>
            </a:pPr>
            <a:r>
              <a:rPr lang="ar-EG" altLang="en-US" sz="7200" b="1" dirty="0" err="1">
                <a:cs typeface="AF_Unizah" pitchFamily="2" charset="-78"/>
              </a:rPr>
              <a:t>إنت</a:t>
            </a:r>
            <a:r>
              <a:rPr lang="ar-EG" altLang="en-US" sz="7200" b="1" dirty="0">
                <a:cs typeface="AF_Unizah" pitchFamily="2" charset="-78"/>
              </a:rPr>
              <a:t> الحكمة الأزلية 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’ الألف واليـــاء 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فيك أسرار الكون</a:t>
            </a:r>
          </a:p>
          <a:p>
            <a:pPr algn="ctr">
              <a:lnSpc>
                <a:spcPct val="150000"/>
              </a:lnSpc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’ يا ربي يســـــــــــــــــوع</a:t>
            </a:r>
          </a:p>
        </p:txBody>
      </p:sp>
      <p:sp>
        <p:nvSpPr>
          <p:cNvPr id="6" name="Rectangle 7"/>
          <p:cNvSpPr/>
          <p:nvPr/>
        </p:nvSpPr>
        <p:spPr>
          <a:xfrm>
            <a:off x="152400" y="159603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6000" b="1" dirty="0">
                <a:cs typeface="AF_Unizah" pitchFamily="2" charset="-78"/>
              </a:rPr>
              <a:t>(3)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79023"/>
            <a:ext cx="9144000" cy="541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(4)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7200" b="1" dirty="0" err="1">
                <a:cs typeface="AF_Unizah" pitchFamily="2" charset="-78"/>
              </a:rPr>
              <a:t>إنت</a:t>
            </a:r>
            <a:r>
              <a:rPr lang="ar-EG" altLang="en-US" sz="7200" b="1" dirty="0">
                <a:cs typeface="AF_Unizah" pitchFamily="2" charset="-78"/>
              </a:rPr>
              <a:t> بهــاء مجد الله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’ ورسم الجوهر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وحامل كل شيء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’ يا ربي يســـــــــــــــــوع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36216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en-US" sz="6600" b="1" dirty="0" err="1">
                <a:cs typeface="AF_Unizah" pitchFamily="2" charset="-78"/>
              </a:rPr>
              <a:t>إنت</a:t>
            </a:r>
            <a:r>
              <a:rPr lang="ar-EG" altLang="en-US" sz="6600" b="1" dirty="0">
                <a:cs typeface="AF_Unizah" pitchFamily="2" charset="-78"/>
              </a:rPr>
              <a:t> العلم والمعرفة </a:t>
            </a:r>
          </a:p>
          <a:p>
            <a:pPr algn="ctr"/>
            <a:r>
              <a:rPr lang="ar-EG" altLang="en-US" sz="6600" b="1" dirty="0">
                <a:cs typeface="AF_Unizah" pitchFamily="2" charset="-78"/>
              </a:rPr>
              <a:t>’ </a:t>
            </a:r>
            <a:r>
              <a:rPr lang="ar-EG" altLang="en-US" sz="6600" b="1" dirty="0" err="1">
                <a:cs typeface="AF_Unizah" pitchFamily="2" charset="-78"/>
              </a:rPr>
              <a:t>إنت</a:t>
            </a:r>
            <a:r>
              <a:rPr lang="ar-EG" altLang="en-US" sz="6600" b="1" dirty="0">
                <a:cs typeface="AF_Unizah" pitchFamily="2" charset="-78"/>
              </a:rPr>
              <a:t> </a:t>
            </a:r>
            <a:r>
              <a:rPr lang="ar-EG" altLang="en-US" sz="6600" b="1" dirty="0" err="1">
                <a:cs typeface="AF_Unizah" pitchFamily="2" charset="-78"/>
              </a:rPr>
              <a:t>اللوغوس</a:t>
            </a:r>
            <a:r>
              <a:rPr lang="ar-EG" altLang="en-US" sz="6600" b="1" dirty="0">
                <a:cs typeface="AF_Unizah" pitchFamily="2" charset="-78"/>
              </a:rPr>
              <a:t> </a:t>
            </a:r>
          </a:p>
          <a:p>
            <a:pPr algn="ctr"/>
            <a:r>
              <a:rPr lang="ar-EG" altLang="en-US" sz="6600" b="1" dirty="0">
                <a:cs typeface="AF_Unizah" pitchFamily="2" charset="-78"/>
              </a:rPr>
              <a:t>أعلنت لنا الله</a:t>
            </a:r>
          </a:p>
          <a:p>
            <a:pPr algn="ctr"/>
            <a:r>
              <a:rPr lang="ar-EG" altLang="en-US" sz="6600" b="1" dirty="0">
                <a:cs typeface="AF_Unizah" pitchFamily="2" charset="-78"/>
              </a:rPr>
              <a:t>’ يا ربي يســـــــــــــــــوع</a:t>
            </a:r>
          </a:p>
        </p:txBody>
      </p:sp>
      <p:sp>
        <p:nvSpPr>
          <p:cNvPr id="6" name="Rectangle 7"/>
          <p:cNvSpPr/>
          <p:nvPr/>
        </p:nvSpPr>
        <p:spPr>
          <a:xfrm>
            <a:off x="152400" y="152400"/>
            <a:ext cx="9144000" cy="103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(5)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80488"/>
            <a:ext cx="9144000" cy="541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(6)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7200" b="1" dirty="0" err="1">
                <a:cs typeface="AF_Unizah" pitchFamily="2" charset="-78"/>
              </a:rPr>
              <a:t>إنت</a:t>
            </a:r>
            <a:r>
              <a:rPr lang="ar-EG" altLang="en-US" sz="7200" b="1" dirty="0">
                <a:cs typeface="AF_Unizah" pitchFamily="2" charset="-78"/>
              </a:rPr>
              <a:t> الحق الأزلي الثابت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’ في السموات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وطريق الحياة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’ يا ربي يســـــــــــــــــوع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18684"/>
            <a:ext cx="9144000" cy="4358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(7)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شقيت العتمة بنورك ’ بالإنجيـــــــل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أظهرت الحياة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7200" b="1" dirty="0">
                <a:cs typeface="AF_Unizah" pitchFamily="2" charset="-78"/>
              </a:rPr>
              <a:t>’ يا ربي يســـــــــــــــــوع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0960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>
                <a:cs typeface="AF_Unizah" pitchFamily="2" charset="-78"/>
              </a:rPr>
              <a:t>(8)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>
                <a:cs typeface="AF_Unizah" pitchFamily="2" charset="-78"/>
              </a:rPr>
              <a:t>أنرت الحيـــاة وال ’ خلود لينــــــــا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ar-EG" altLang="en-US" sz="8000" b="1" dirty="0" err="1">
                <a:cs typeface="AF_Unizah" pitchFamily="2" charset="-78"/>
              </a:rPr>
              <a:t>با</a:t>
            </a:r>
            <a:r>
              <a:rPr lang="ar-EG" altLang="en-US" sz="8000" b="1" dirty="0">
                <a:cs typeface="AF_Unizah" pitchFamily="2" charset="-78"/>
              </a:rPr>
              <a:t> لبشارة السارة ’ يا ربي يســــــوع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1784</TotalTime>
  <Words>528</Words>
  <Application>Microsoft Office PowerPoint</Application>
  <PresentationFormat>عرض على الشاشة (4:3)</PresentationFormat>
  <Paragraphs>132</Paragraphs>
  <Slides>35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35</vt:i4>
      </vt:variant>
    </vt:vector>
  </HeadingPairs>
  <TitlesOfParts>
    <vt:vector size="3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329</cp:revision>
  <dcterms:created xsi:type="dcterms:W3CDTF">2021-12-07T14:30:00Z</dcterms:created>
  <dcterms:modified xsi:type="dcterms:W3CDTF">2023-05-04T13:59:04Z</dcterms:modified>
</cp:coreProperties>
</file>