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2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أبطال احنا الأبطال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احنا الأبطال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بيسوع احنا أبطال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هانغيَّر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احنا عالمنا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هايقف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قدامنا؟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بيسوع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هانحَقق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أحلامنا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احنا فيه أبطال)2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احنا الأبطال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بيسوع احنا أبطال</a:t>
            </a:r>
          </a:p>
        </p:txBody>
      </p:sp>
    </p:spTree>
    <p:extLst>
      <p:ext uri="{BB962C8B-B14F-4D97-AF65-F5344CB8AC3E}">
        <p14:creationId xmlns:p14="http://schemas.microsoft.com/office/powerpoint/2010/main" val="213832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(نتحدى وبكل رجولة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السكة نخسر معقولة!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يسوع ده ضمان البطولة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ده احنا فيه أبطال)2</a:t>
            </a:r>
          </a:p>
        </p:txBody>
      </p:sp>
    </p:spTree>
    <p:extLst>
      <p:ext uri="{BB962C8B-B14F-4D97-AF65-F5344CB8AC3E}">
        <p14:creationId xmlns:p14="http://schemas.microsoft.com/office/powerpoint/2010/main" val="2490015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احنا الأبطال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أبطال بيسوع احنا أبطال</a:t>
            </a:r>
          </a:p>
        </p:txBody>
      </p:sp>
    </p:spTree>
    <p:extLst>
      <p:ext uri="{BB962C8B-B14F-4D97-AF65-F5344CB8AC3E}">
        <p14:creationId xmlns:p14="http://schemas.microsoft.com/office/powerpoint/2010/main" val="220389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</TotalTime>
  <Words>72</Words>
  <Application>Microsoft Office PowerPoint</Application>
  <PresentationFormat>عرض على الشاشة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2023-05-30T09:11:28Z</dcterms:modified>
</cp:coreProperties>
</file>