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12" r:id="rId3"/>
    <p:sldId id="321" r:id="rId4"/>
    <p:sldId id="322" r:id="rId5"/>
    <p:sldId id="323" r:id="rId6"/>
    <p:sldId id="326" r:id="rId7"/>
    <p:sldId id="324" r:id="rId8"/>
    <p:sldId id="325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21"/>
            <p14:sldId id="322"/>
            <p14:sldId id="323"/>
            <p14:sldId id="326"/>
            <p14:sldId id="324"/>
            <p14:sldId id="32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61" autoAdjust="0"/>
    <p:restoredTop sz="94660"/>
  </p:normalViewPr>
  <p:slideViewPr>
    <p:cSldViewPr>
      <p:cViewPr varScale="1">
        <p:scale>
          <a:sx n="90" d="100"/>
          <a:sy n="90" d="100"/>
        </p:scale>
        <p:origin x="172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أبطال الإيمان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2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 rtl="1">
              <a:lnSpc>
                <a:spcPct val="150000"/>
              </a:lnSpc>
            </a:pPr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ربنا اختار الضعفاء غزا بيهم كل المعمورة</a:t>
            </a:r>
          </a:p>
          <a:p>
            <a:pPr algn="ctr" rtl="1">
              <a:lnSpc>
                <a:spcPct val="150000"/>
              </a:lnSpc>
            </a:pPr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ويسوع قال طوبى لبسطاء ودعاء وقلوبهم مكسورة</a:t>
            </a:r>
          </a:p>
          <a:p>
            <a:pPr algn="ctr" rtl="1">
              <a:lnSpc>
                <a:spcPct val="150000"/>
              </a:lnSpc>
            </a:pPr>
            <a:r>
              <a:rPr lang="ar-EG" sz="4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ومكنش</a:t>
            </a:r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التلاميذ عظماء ولا نبلاء وجُمال الصورة</a:t>
            </a:r>
          </a:p>
          <a:p>
            <a:pPr algn="ctr" rtl="1">
              <a:lnSpc>
                <a:spcPct val="150000"/>
              </a:lnSpc>
            </a:pPr>
            <a:r>
              <a:rPr lang="ar-EG" sz="4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مكتبش</a:t>
            </a:r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الأناجيل علماء والناس كانت بيهم مبهورة</a:t>
            </a: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066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4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مبيدعيش</a:t>
            </a:r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الشخص الجاهز </a:t>
            </a:r>
            <a:r>
              <a:rPr lang="ar-EG" sz="4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بيجهِّز</a:t>
            </a:r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المدعــــويـن</a:t>
            </a:r>
          </a:p>
          <a:p>
            <a:pPr algn="ctr" rtl="1">
              <a:lnSpc>
                <a:spcPct val="150000"/>
              </a:lnSpc>
            </a:pPr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باستخدامه لواحد عادى </a:t>
            </a:r>
            <a:r>
              <a:rPr lang="ar-EG" sz="4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بيبسِّن</a:t>
            </a:r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المجد لمين</a:t>
            </a:r>
          </a:p>
          <a:p>
            <a:pPr algn="ctr" rtl="1">
              <a:lnSpc>
                <a:spcPct val="150000"/>
              </a:lnSpc>
            </a:pPr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وأبطال الإيمان في الكتاب </a:t>
            </a:r>
            <a:r>
              <a:rPr lang="ar-EG" sz="4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مكنوش</a:t>
            </a:r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شرفاء ولا كاملين</a:t>
            </a:r>
          </a:p>
          <a:p>
            <a:pPr algn="ctr" rtl="1">
              <a:lnSpc>
                <a:spcPct val="150000"/>
              </a:lnSpc>
            </a:pPr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مشيئته يستخدم المزدرى واللي كأنهم مش موجودين</a:t>
            </a:r>
            <a:endParaRPr lang="ar-EG" sz="54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6449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2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</a:p>
          <a:p>
            <a:pPr algn="ctr" rtl="1">
              <a:lnSpc>
                <a:spcPct val="150000"/>
              </a:lnSpc>
            </a:pPr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يعقوب كان كذاب ومخادع ويونان متمـرد مش خاضع</a:t>
            </a:r>
          </a:p>
          <a:p>
            <a:pPr algn="ctr" rtl="1">
              <a:lnSpc>
                <a:spcPct val="150000"/>
              </a:lnSpc>
            </a:pPr>
            <a:r>
              <a:rPr lang="ar-EG" sz="3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سامرية عايشة حياة فانية و راعوث أرملة ورحاب زانية</a:t>
            </a:r>
          </a:p>
          <a:p>
            <a:pPr algn="ctr" rtl="1">
              <a:lnSpc>
                <a:spcPct val="150000"/>
              </a:lnSpc>
            </a:pPr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متى عشار وشاهد باطل وداود كان يوم زاني وقاتل</a:t>
            </a:r>
          </a:p>
          <a:p>
            <a:pPr algn="ctr" rtl="1">
              <a:lnSpc>
                <a:spcPct val="150000"/>
              </a:lnSpc>
            </a:pPr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ليئة كانت زوجة مكروهة </a:t>
            </a:r>
            <a:r>
              <a:rPr lang="ar-EG" sz="4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وثامار</a:t>
            </a:r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غـدر بيها اخوها</a:t>
            </a:r>
          </a:p>
        </p:txBody>
      </p:sp>
    </p:spTree>
    <p:extLst>
      <p:ext uri="{BB962C8B-B14F-4D97-AF65-F5344CB8AC3E}">
        <p14:creationId xmlns:p14="http://schemas.microsoft.com/office/powerpoint/2010/main" val="584934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219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زكريا عجوز إبرام أكبر !تيموثاوس شاب أرميا أصغر!</a:t>
            </a:r>
          </a:p>
          <a:p>
            <a:pPr algn="ctr" rtl="1">
              <a:lnSpc>
                <a:spcPct val="150000"/>
              </a:lnSpc>
            </a:pPr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فينيقية بنتها مسكونة والمجدلية مجنونة!</a:t>
            </a:r>
          </a:p>
          <a:p>
            <a:pPr algn="ctr" rtl="1">
              <a:lnSpc>
                <a:spcPct val="150000"/>
              </a:lnSpc>
            </a:pPr>
            <a:r>
              <a:rPr lang="ar-EG" sz="35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وإذا كان ربنا </a:t>
            </a:r>
            <a:r>
              <a:rPr lang="ar-EG" sz="35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بيستخدم</a:t>
            </a:r>
            <a:r>
              <a:rPr lang="ar-EG" sz="35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اللي زينا يبقى ممكن يستخدم أي شخص</a:t>
            </a:r>
          </a:p>
          <a:p>
            <a:pPr algn="ctr" rtl="1">
              <a:lnSpc>
                <a:spcPct val="150000"/>
              </a:lnSpc>
            </a:pPr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مارس حضوره وأسمع ليه ثق في كلامه بدون فحص</a:t>
            </a:r>
            <a:endParaRPr lang="ar-EG" sz="54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7208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371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200000"/>
              </a:lnSpc>
            </a:pPr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كمان </a:t>
            </a:r>
            <a:r>
              <a:rPr lang="ar-EG" sz="4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عايزك</a:t>
            </a:r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تستمتع وانت </a:t>
            </a:r>
            <a:r>
              <a:rPr lang="ar-EG" sz="4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بتستخدم</a:t>
            </a:r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مواهبك</a:t>
            </a:r>
          </a:p>
          <a:p>
            <a:pPr algn="ctr" rtl="1">
              <a:lnSpc>
                <a:spcPct val="200000"/>
              </a:lnSpc>
            </a:pPr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أوعى تقلد ولا تنافس دورك فريد والعالم محتاج لك</a:t>
            </a:r>
            <a:endParaRPr lang="ar-EG" sz="54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4908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2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</a:p>
          <a:p>
            <a:pPr algn="ctr" rtl="1">
              <a:lnSpc>
                <a:spcPct val="150000"/>
              </a:lnSpc>
            </a:pPr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خليك مبدع مهما كانت كلمات الناس محبطة ليك</a:t>
            </a:r>
          </a:p>
          <a:p>
            <a:pPr algn="ctr" rtl="1">
              <a:lnSpc>
                <a:spcPct val="150000"/>
              </a:lnSpc>
            </a:pPr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خليك أصلي حتى إن ظهرت الفكرة غريبة حتى عليك</a:t>
            </a:r>
          </a:p>
          <a:p>
            <a:pPr algn="ctr" rtl="1">
              <a:lnSpc>
                <a:spcPct val="150000"/>
              </a:lnSpc>
            </a:pPr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يمكن تلقى مديح الناس أو تتقلب الدنيا عليك</a:t>
            </a:r>
          </a:p>
          <a:p>
            <a:pPr algn="ctr" rtl="1">
              <a:lnSpc>
                <a:spcPct val="150000"/>
              </a:lnSpc>
            </a:pPr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اللي يهم إنك تستخدم الوزنة اللي عطاها باريك</a:t>
            </a:r>
          </a:p>
        </p:txBody>
      </p:sp>
    </p:spTree>
    <p:extLst>
      <p:ext uri="{BB962C8B-B14F-4D97-AF65-F5344CB8AC3E}">
        <p14:creationId xmlns:p14="http://schemas.microsoft.com/office/powerpoint/2010/main" val="3264169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066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200000"/>
              </a:lnSpc>
            </a:pPr>
            <a:r>
              <a:rPr lang="ar-EG" sz="4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كل اللي عليك إنك تقعد تسمع روحه بيهمس ليك</a:t>
            </a:r>
          </a:p>
          <a:p>
            <a:pPr algn="ctr" rtl="1">
              <a:lnSpc>
                <a:spcPct val="200000"/>
              </a:lnSpc>
            </a:pPr>
            <a:r>
              <a:rPr lang="ar-EG" sz="4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وتسيبه يحقق بيك خططه يظهِر صورته وقوته فيك</a:t>
            </a:r>
            <a:endParaRPr lang="ar-EG" sz="54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0148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3812</TotalTime>
  <Words>199</Words>
  <Application>Microsoft Office PowerPoint</Application>
  <PresentationFormat>عرض على الشاشة (4:3)</PresentationFormat>
  <Paragraphs>29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323</cp:revision>
  <dcterms:created xsi:type="dcterms:W3CDTF">2021-12-07T14:30:00Z</dcterms:created>
  <dcterms:modified xsi:type="dcterms:W3CDTF">2023-11-16T15:08:46Z</dcterms:modified>
</cp:coreProperties>
</file>