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9" r:id="rId3"/>
    <p:sldId id="428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 rtl="1"/>
            <a:r>
              <a:rPr lang="ar-SA" sz="7200" b="1" dirty="0" smtClean="0"/>
              <a:t>ابعد عنا خطايانا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>
                <a:solidFill>
                  <a:srgbClr val="001E0E"/>
                </a:solidFill>
              </a:rPr>
              <a:t>ابعد عنا خطايانا</a:t>
            </a:r>
            <a:endParaRPr lang="en-US" sz="8800" b="1" dirty="0" smtClean="0">
              <a:solidFill>
                <a:srgbClr val="001E0E"/>
              </a:solidFill>
            </a:endParaRPr>
          </a:p>
          <a:p>
            <a:pPr algn="ctr" rtl="1"/>
            <a:endParaRPr lang="en-US" sz="8800" b="1" dirty="0" smtClean="0">
              <a:solidFill>
                <a:srgbClr val="001E0E"/>
              </a:solidFill>
            </a:endParaRPr>
          </a:p>
          <a:p>
            <a:pPr algn="ctr" rtl="1"/>
            <a:r>
              <a:rPr lang="ar-SA" sz="8800" b="1" dirty="0" smtClean="0">
                <a:solidFill>
                  <a:srgbClr val="001E0E"/>
                </a:solidFill>
              </a:rPr>
              <a:t>ابعد عنا خطايانا</a:t>
            </a:r>
            <a:endParaRPr lang="en-US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يا سعدنا يا </a:t>
            </a:r>
            <a:r>
              <a:rPr lang="ar-SA" sz="8000" b="1" dirty="0" err="1" smtClean="0">
                <a:solidFill>
                  <a:srgbClr val="00582A"/>
                </a:solidFill>
              </a:rPr>
              <a:t>هنانا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الله في </a:t>
            </a:r>
            <a:r>
              <a:rPr lang="ar-SA" sz="8000" b="1" dirty="0" err="1" smtClean="0">
                <a:solidFill>
                  <a:srgbClr val="00582A"/>
                </a:solidFill>
              </a:rPr>
              <a:t>السما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ابانا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كبعد المشرق عن المغرب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ابعد عنا خطايانا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يا سعدنا يا </a:t>
            </a:r>
            <a:r>
              <a:rPr lang="ar-SA" sz="8000" b="1" dirty="0" err="1" smtClean="0">
                <a:solidFill>
                  <a:srgbClr val="00582A"/>
                </a:solidFill>
              </a:rPr>
              <a:t>هنانا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الله في </a:t>
            </a:r>
            <a:r>
              <a:rPr lang="ar-SA" sz="8000" b="1" dirty="0" err="1" smtClean="0">
                <a:solidFill>
                  <a:srgbClr val="00582A"/>
                </a:solidFill>
              </a:rPr>
              <a:t>السما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ابانا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كبعد المشرق عن المغرب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ابعد عنا خطايانا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وبعدما ضاع الأمل  </a:t>
            </a:r>
            <a:endParaRPr lang="en-US" sz="8000" b="1" dirty="0" smtClean="0"/>
          </a:p>
          <a:p>
            <a:pPr algn="ctr" rtl="1"/>
            <a:r>
              <a:rPr lang="ar-SA" sz="8000" b="1" dirty="0" err="1" smtClean="0"/>
              <a:t>والرجا</a:t>
            </a:r>
            <a:r>
              <a:rPr lang="ar-SA" sz="8000" b="1" dirty="0" smtClean="0"/>
              <a:t> فينا اضمحل</a:t>
            </a:r>
            <a:endParaRPr lang="en-US" sz="8000" b="1" dirty="0" smtClean="0"/>
          </a:p>
          <a:p>
            <a:pPr algn="ctr" rtl="1"/>
            <a:r>
              <a:rPr lang="ar-SA" sz="8000" b="1" dirty="0" smtClean="0"/>
              <a:t>الله علينا </a:t>
            </a:r>
            <a:r>
              <a:rPr lang="ar-SA" sz="8000" b="1" dirty="0" err="1" smtClean="0"/>
              <a:t>مابخل</a:t>
            </a:r>
            <a:r>
              <a:rPr lang="ar-SA" sz="8000" b="1" dirty="0" smtClean="0"/>
              <a:t> </a:t>
            </a:r>
            <a:endParaRPr lang="en-US" sz="8000" b="1" dirty="0" smtClean="0"/>
          </a:p>
          <a:p>
            <a:pPr algn="ctr" rtl="1"/>
            <a:r>
              <a:rPr lang="ar-SA" sz="8000" b="1" dirty="0" smtClean="0"/>
              <a:t>ابنه </a:t>
            </a:r>
            <a:r>
              <a:rPr lang="ar-SA" sz="8000" b="1" dirty="0" err="1" smtClean="0"/>
              <a:t>الكلمه</a:t>
            </a:r>
            <a:r>
              <a:rPr lang="ar-SA" sz="8000" b="1" dirty="0" smtClean="0"/>
              <a:t> </a:t>
            </a:r>
            <a:r>
              <a:rPr lang="ar-SA" sz="8000" b="1" dirty="0" err="1" smtClean="0"/>
              <a:t>اعطانا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>
                <a:solidFill>
                  <a:srgbClr val="001E0E"/>
                </a:solidFill>
              </a:rPr>
              <a:t>ابعد عنا خطايانا</a:t>
            </a:r>
            <a:endParaRPr lang="en-US" sz="8800" b="1" dirty="0" smtClean="0">
              <a:solidFill>
                <a:srgbClr val="001E0E"/>
              </a:solidFill>
            </a:endParaRPr>
          </a:p>
          <a:p>
            <a:pPr algn="ctr" rtl="1"/>
            <a:endParaRPr lang="en-US" sz="8800" b="1" dirty="0" smtClean="0">
              <a:solidFill>
                <a:srgbClr val="001E0E"/>
              </a:solidFill>
            </a:endParaRPr>
          </a:p>
          <a:p>
            <a:pPr algn="ctr" rtl="1"/>
            <a:r>
              <a:rPr lang="ar-SA" sz="8800" b="1" dirty="0" smtClean="0">
                <a:solidFill>
                  <a:srgbClr val="001E0E"/>
                </a:solidFill>
              </a:rPr>
              <a:t>ابعد عنا خطايانا</a:t>
            </a:r>
            <a:endParaRPr lang="en-US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يا سعدنا يا </a:t>
            </a:r>
            <a:r>
              <a:rPr lang="ar-SA" sz="8000" b="1" dirty="0" err="1" smtClean="0">
                <a:solidFill>
                  <a:srgbClr val="00582A"/>
                </a:solidFill>
              </a:rPr>
              <a:t>هنانا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الله في </a:t>
            </a:r>
            <a:r>
              <a:rPr lang="ar-SA" sz="8000" b="1" dirty="0" err="1" smtClean="0">
                <a:solidFill>
                  <a:srgbClr val="00582A"/>
                </a:solidFill>
              </a:rPr>
              <a:t>السما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ابانا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كبعد المشرق عن المغرب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ابعد عنا خطايانا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لأجلنا وكنا خطاة </a:t>
            </a:r>
            <a:endParaRPr lang="en-US" sz="8000" dirty="0" smtClean="0"/>
          </a:p>
          <a:p>
            <a:pPr algn="ctr" rtl="1"/>
            <a:r>
              <a:rPr lang="ar-SA" sz="8000" b="1" dirty="0" err="1" smtClean="0"/>
              <a:t>جا</a:t>
            </a:r>
            <a:r>
              <a:rPr lang="ar-SA" sz="8000" b="1" dirty="0" smtClean="0"/>
              <a:t> يسوع رب </a:t>
            </a:r>
            <a:r>
              <a:rPr lang="ar-SA" sz="8000" b="1" dirty="0" err="1" smtClean="0"/>
              <a:t>الحياه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بصليبه نلنا الفداء 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وبدمه الكريم اشترانا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>
                <a:solidFill>
                  <a:srgbClr val="001E0E"/>
                </a:solidFill>
              </a:rPr>
              <a:t>ابعد عنا خطايانا</a:t>
            </a:r>
            <a:endParaRPr lang="en-US" sz="8800" b="1" dirty="0" smtClean="0">
              <a:solidFill>
                <a:srgbClr val="001E0E"/>
              </a:solidFill>
            </a:endParaRPr>
          </a:p>
          <a:p>
            <a:pPr algn="ctr" rtl="1"/>
            <a:endParaRPr lang="en-US" sz="8800" b="1" dirty="0" smtClean="0">
              <a:solidFill>
                <a:srgbClr val="001E0E"/>
              </a:solidFill>
            </a:endParaRPr>
          </a:p>
          <a:p>
            <a:pPr algn="ctr" rtl="1"/>
            <a:r>
              <a:rPr lang="ar-SA" sz="8800" b="1" dirty="0" smtClean="0">
                <a:solidFill>
                  <a:srgbClr val="001E0E"/>
                </a:solidFill>
              </a:rPr>
              <a:t>ابعد عنا خطايانا</a:t>
            </a:r>
            <a:endParaRPr lang="en-US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يا سعدنا يا </a:t>
            </a:r>
            <a:r>
              <a:rPr lang="ar-SA" sz="8000" b="1" dirty="0" err="1" smtClean="0">
                <a:solidFill>
                  <a:srgbClr val="00582A"/>
                </a:solidFill>
              </a:rPr>
              <a:t>هنانا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الله في </a:t>
            </a:r>
            <a:r>
              <a:rPr lang="ar-SA" sz="8000" b="1" dirty="0" err="1" smtClean="0">
                <a:solidFill>
                  <a:srgbClr val="00582A"/>
                </a:solidFill>
              </a:rPr>
              <a:t>السما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ابانا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كبعد المشرق عن المغرب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ابعد عنا خطايانا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وحنا شعبه في الحجاز  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كرمنا وصرنا </a:t>
            </a:r>
            <a:r>
              <a:rPr lang="ar-SA" sz="8000" b="1" dirty="0" err="1" smtClean="0"/>
              <a:t>اعزاز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وبيسوع صار لنا امتياز 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نقدر نقول الله </a:t>
            </a:r>
            <a:r>
              <a:rPr lang="ar-SA" sz="8000" b="1" dirty="0" err="1" smtClean="0"/>
              <a:t>ابانا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2100</TotalTime>
  <Words>126</Words>
  <Application>Microsoft Office PowerPoint</Application>
  <PresentationFormat>عرض على الشاشة (3:4)‏</PresentationFormat>
  <Paragraphs>39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2022-08-17T13:57:01Z</dcterms:modified>
</cp:coreProperties>
</file>