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29" r:id="rId3"/>
    <p:sldId id="428" r:id="rId4"/>
    <p:sldId id="430" r:id="rId5"/>
    <p:sldId id="431" r:id="rId6"/>
    <p:sldId id="432" r:id="rId7"/>
    <p:sldId id="433" r:id="rId8"/>
    <p:sldId id="434" r:id="rId9"/>
    <p:sldId id="435" r:id="rId10"/>
    <p:sldId id="436" r:id="rId11"/>
    <p:sldId id="437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ترنمية</a:t>
            </a:r>
            <a:r>
              <a:rPr lang="ar-EG" sz="7200" b="1" dirty="0" smtClean="0"/>
              <a:t> </a:t>
            </a:r>
          </a:p>
          <a:p>
            <a:pPr algn="ctr" rtl="1"/>
            <a:r>
              <a:rPr lang="ar-SA" sz="7200" b="1" dirty="0" smtClean="0"/>
              <a:t>ابعد عنا خطايانا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790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800" b="1" dirty="0" smtClean="0">
                <a:solidFill>
                  <a:srgbClr val="001E0E"/>
                </a:solidFill>
              </a:rPr>
              <a:t>ابعد عنا خطايانا</a:t>
            </a:r>
            <a:endParaRPr lang="en-US" sz="8800" b="1" dirty="0" smtClean="0">
              <a:solidFill>
                <a:srgbClr val="001E0E"/>
              </a:solidFill>
            </a:endParaRPr>
          </a:p>
          <a:p>
            <a:pPr algn="ctr" rtl="1"/>
            <a:endParaRPr lang="en-US" sz="8800" b="1" dirty="0" smtClean="0">
              <a:solidFill>
                <a:srgbClr val="001E0E"/>
              </a:solidFill>
            </a:endParaRPr>
          </a:p>
          <a:p>
            <a:pPr algn="ctr" rtl="1"/>
            <a:r>
              <a:rPr lang="ar-SA" sz="8800" b="1" dirty="0" smtClean="0">
                <a:solidFill>
                  <a:srgbClr val="001E0E"/>
                </a:solidFill>
              </a:rPr>
              <a:t>ابعد عنا خطايانا</a:t>
            </a:r>
            <a:endParaRPr lang="en-US" sz="88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smtClean="0">
                <a:solidFill>
                  <a:srgbClr val="00582A"/>
                </a:solidFill>
              </a:rPr>
              <a:t>يا سعدنا يا </a:t>
            </a:r>
            <a:r>
              <a:rPr lang="ar-SA" sz="8000" b="1" dirty="0" err="1" smtClean="0">
                <a:solidFill>
                  <a:srgbClr val="00582A"/>
                </a:solidFill>
              </a:rPr>
              <a:t>هنانا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endParaRPr lang="en-US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الله في </a:t>
            </a:r>
            <a:r>
              <a:rPr lang="ar-SA" sz="8000" b="1" dirty="0" err="1" smtClean="0">
                <a:solidFill>
                  <a:srgbClr val="00582A"/>
                </a:solidFill>
              </a:rPr>
              <a:t>السما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err="1" smtClean="0">
                <a:solidFill>
                  <a:srgbClr val="00582A"/>
                </a:solidFill>
              </a:rPr>
              <a:t>ابانا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endParaRPr lang="en-US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كبعد المشرق عن المغرب </a:t>
            </a:r>
            <a:endParaRPr lang="en-US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ابعد عنا خطايانا</a:t>
            </a: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smtClean="0">
                <a:solidFill>
                  <a:srgbClr val="00582A"/>
                </a:solidFill>
              </a:rPr>
              <a:t>يا سعدنا يا </a:t>
            </a:r>
            <a:r>
              <a:rPr lang="ar-SA" sz="8000" b="1" dirty="0" err="1" smtClean="0">
                <a:solidFill>
                  <a:srgbClr val="00582A"/>
                </a:solidFill>
              </a:rPr>
              <a:t>هنانا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endParaRPr lang="en-US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الله في </a:t>
            </a:r>
            <a:r>
              <a:rPr lang="ar-SA" sz="8000" b="1" dirty="0" err="1" smtClean="0">
                <a:solidFill>
                  <a:srgbClr val="00582A"/>
                </a:solidFill>
              </a:rPr>
              <a:t>السما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err="1" smtClean="0">
                <a:solidFill>
                  <a:srgbClr val="00582A"/>
                </a:solidFill>
              </a:rPr>
              <a:t>ابانا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endParaRPr lang="en-US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كبعد المشرق عن المغرب </a:t>
            </a:r>
            <a:endParaRPr lang="en-US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ابعد عنا خطايانا</a:t>
            </a: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50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/>
              <a:t>وبعدما ضاع الأمل  </a:t>
            </a:r>
            <a:endParaRPr lang="en-US" sz="8000" b="1" dirty="0" smtClean="0"/>
          </a:p>
          <a:p>
            <a:pPr algn="ctr" rtl="1"/>
            <a:r>
              <a:rPr lang="ar-SA" sz="8000" b="1" dirty="0" err="1" smtClean="0"/>
              <a:t>والرجا</a:t>
            </a:r>
            <a:r>
              <a:rPr lang="ar-SA" sz="8000" b="1" dirty="0" smtClean="0"/>
              <a:t> فينا اضمحل</a:t>
            </a:r>
            <a:endParaRPr lang="en-US" sz="8000" b="1" dirty="0" smtClean="0"/>
          </a:p>
          <a:p>
            <a:pPr algn="ctr" rtl="1"/>
            <a:r>
              <a:rPr lang="ar-SA" sz="8000" b="1" dirty="0" smtClean="0"/>
              <a:t>الله علينا </a:t>
            </a:r>
            <a:r>
              <a:rPr lang="ar-SA" sz="8000" b="1" dirty="0" err="1" smtClean="0"/>
              <a:t>مابخل</a:t>
            </a:r>
            <a:r>
              <a:rPr lang="ar-SA" sz="8000" b="1" dirty="0" smtClean="0"/>
              <a:t> </a:t>
            </a:r>
            <a:endParaRPr lang="en-US" sz="8000" b="1" dirty="0" smtClean="0"/>
          </a:p>
          <a:p>
            <a:pPr algn="ctr" rtl="1"/>
            <a:r>
              <a:rPr lang="ar-SA" sz="8000" b="1" dirty="0" smtClean="0"/>
              <a:t>ابنه </a:t>
            </a:r>
            <a:r>
              <a:rPr lang="ar-SA" sz="8000" b="1" dirty="0" err="1" smtClean="0"/>
              <a:t>الكلمه</a:t>
            </a:r>
            <a:r>
              <a:rPr lang="ar-SA" sz="8000" b="1" dirty="0" smtClean="0"/>
              <a:t> </a:t>
            </a:r>
            <a:r>
              <a:rPr lang="ar-SA" sz="8000" b="1" dirty="0" err="1" smtClean="0"/>
              <a:t>اعطانا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790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800" b="1" dirty="0" smtClean="0">
                <a:solidFill>
                  <a:srgbClr val="001E0E"/>
                </a:solidFill>
              </a:rPr>
              <a:t>ابعد عنا خطايانا</a:t>
            </a:r>
            <a:endParaRPr lang="en-US" sz="8800" b="1" dirty="0" smtClean="0">
              <a:solidFill>
                <a:srgbClr val="001E0E"/>
              </a:solidFill>
            </a:endParaRPr>
          </a:p>
          <a:p>
            <a:pPr algn="ctr" rtl="1"/>
            <a:endParaRPr lang="en-US" sz="8800" b="1" dirty="0" smtClean="0">
              <a:solidFill>
                <a:srgbClr val="001E0E"/>
              </a:solidFill>
            </a:endParaRPr>
          </a:p>
          <a:p>
            <a:pPr algn="ctr" rtl="1"/>
            <a:r>
              <a:rPr lang="ar-SA" sz="8800" b="1" dirty="0" smtClean="0">
                <a:solidFill>
                  <a:srgbClr val="001E0E"/>
                </a:solidFill>
              </a:rPr>
              <a:t>ابعد عنا خطايانا</a:t>
            </a:r>
            <a:endParaRPr lang="en-US" sz="88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smtClean="0">
                <a:solidFill>
                  <a:srgbClr val="00582A"/>
                </a:solidFill>
              </a:rPr>
              <a:t>يا سعدنا يا </a:t>
            </a:r>
            <a:r>
              <a:rPr lang="ar-SA" sz="8000" b="1" dirty="0" err="1" smtClean="0">
                <a:solidFill>
                  <a:srgbClr val="00582A"/>
                </a:solidFill>
              </a:rPr>
              <a:t>هنانا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endParaRPr lang="en-US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الله في </a:t>
            </a:r>
            <a:r>
              <a:rPr lang="ar-SA" sz="8000" b="1" dirty="0" err="1" smtClean="0">
                <a:solidFill>
                  <a:srgbClr val="00582A"/>
                </a:solidFill>
              </a:rPr>
              <a:t>السما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err="1" smtClean="0">
                <a:solidFill>
                  <a:srgbClr val="00582A"/>
                </a:solidFill>
              </a:rPr>
              <a:t>ابانا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endParaRPr lang="en-US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كبعد المشرق عن المغرب </a:t>
            </a:r>
            <a:endParaRPr lang="en-US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ابعد عنا خطايانا</a:t>
            </a: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50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/>
              <a:t>لأجلنا وكنا خطاة </a:t>
            </a:r>
            <a:endParaRPr lang="en-US" sz="8000" dirty="0" smtClean="0"/>
          </a:p>
          <a:p>
            <a:pPr algn="ctr" rtl="1"/>
            <a:r>
              <a:rPr lang="ar-SA" sz="8000" b="1" dirty="0" err="1" smtClean="0"/>
              <a:t>جا</a:t>
            </a:r>
            <a:r>
              <a:rPr lang="ar-SA" sz="8000" b="1" dirty="0" smtClean="0"/>
              <a:t> يسوع رب </a:t>
            </a:r>
            <a:r>
              <a:rPr lang="ar-SA" sz="8000" b="1" dirty="0" err="1" smtClean="0"/>
              <a:t>الحياه</a:t>
            </a:r>
            <a:endParaRPr lang="en-US" sz="8000" dirty="0" smtClean="0"/>
          </a:p>
          <a:p>
            <a:pPr algn="ctr" rtl="1"/>
            <a:r>
              <a:rPr lang="ar-SA" sz="8000" b="1" dirty="0" smtClean="0"/>
              <a:t>بصليبه نلنا الفداء </a:t>
            </a:r>
            <a:endParaRPr lang="en-US" sz="8000" dirty="0" smtClean="0"/>
          </a:p>
          <a:p>
            <a:pPr algn="ctr" rtl="1"/>
            <a:r>
              <a:rPr lang="ar-SA" sz="8000" b="1" dirty="0" smtClean="0"/>
              <a:t>وبدمه الكريم اشترانا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790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800" b="1" dirty="0" smtClean="0">
                <a:solidFill>
                  <a:srgbClr val="001E0E"/>
                </a:solidFill>
              </a:rPr>
              <a:t>ابعد عنا خطايانا</a:t>
            </a:r>
            <a:endParaRPr lang="en-US" sz="8800" b="1" dirty="0" smtClean="0">
              <a:solidFill>
                <a:srgbClr val="001E0E"/>
              </a:solidFill>
            </a:endParaRPr>
          </a:p>
          <a:p>
            <a:pPr algn="ctr" rtl="1"/>
            <a:endParaRPr lang="en-US" sz="8800" b="1" dirty="0" smtClean="0">
              <a:solidFill>
                <a:srgbClr val="001E0E"/>
              </a:solidFill>
            </a:endParaRPr>
          </a:p>
          <a:p>
            <a:pPr algn="ctr" rtl="1"/>
            <a:r>
              <a:rPr lang="ar-SA" sz="8800" b="1" dirty="0" smtClean="0">
                <a:solidFill>
                  <a:srgbClr val="001E0E"/>
                </a:solidFill>
              </a:rPr>
              <a:t>ابعد عنا خطايانا</a:t>
            </a:r>
            <a:endParaRPr lang="en-US" sz="88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smtClean="0">
                <a:solidFill>
                  <a:srgbClr val="00582A"/>
                </a:solidFill>
              </a:rPr>
              <a:t>يا سعدنا يا </a:t>
            </a:r>
            <a:r>
              <a:rPr lang="ar-SA" sz="8000" b="1" dirty="0" err="1" smtClean="0">
                <a:solidFill>
                  <a:srgbClr val="00582A"/>
                </a:solidFill>
              </a:rPr>
              <a:t>هنانا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endParaRPr lang="en-US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الله في </a:t>
            </a:r>
            <a:r>
              <a:rPr lang="ar-SA" sz="8000" b="1" dirty="0" err="1" smtClean="0">
                <a:solidFill>
                  <a:srgbClr val="00582A"/>
                </a:solidFill>
              </a:rPr>
              <a:t>السما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err="1" smtClean="0">
                <a:solidFill>
                  <a:srgbClr val="00582A"/>
                </a:solidFill>
              </a:rPr>
              <a:t>ابانا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endParaRPr lang="en-US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كبعد المشرق عن المغرب </a:t>
            </a:r>
            <a:endParaRPr lang="en-US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ابعد عنا خطايانا</a:t>
            </a: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50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/>
              <a:t>وحنا شعبه في الحجاز  </a:t>
            </a:r>
            <a:endParaRPr lang="en-US" sz="8000" dirty="0" smtClean="0"/>
          </a:p>
          <a:p>
            <a:pPr algn="ctr" rtl="1"/>
            <a:r>
              <a:rPr lang="ar-SA" sz="8000" b="1" dirty="0" smtClean="0"/>
              <a:t>كرمنا وصرنا </a:t>
            </a:r>
            <a:r>
              <a:rPr lang="ar-SA" sz="8000" b="1" dirty="0" err="1" smtClean="0"/>
              <a:t>اعزاز</a:t>
            </a:r>
            <a:endParaRPr lang="en-US" sz="8000" dirty="0" smtClean="0"/>
          </a:p>
          <a:p>
            <a:pPr algn="ctr" rtl="1"/>
            <a:r>
              <a:rPr lang="ar-SA" sz="8000" b="1" dirty="0" smtClean="0"/>
              <a:t>وبيسوع صار لنا امتياز </a:t>
            </a:r>
            <a:endParaRPr lang="en-US" sz="8000" dirty="0" smtClean="0"/>
          </a:p>
          <a:p>
            <a:pPr algn="ctr" rtl="1"/>
            <a:r>
              <a:rPr lang="ar-SA" sz="8000" b="1" dirty="0" smtClean="0"/>
              <a:t>نقدر نقول الله </a:t>
            </a:r>
            <a:r>
              <a:rPr lang="ar-SA" sz="8000" b="1" dirty="0" err="1" smtClean="0"/>
              <a:t>ابانا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2100</TotalTime>
  <Words>126</Words>
  <Application>Microsoft Office PowerPoint</Application>
  <PresentationFormat>عرض على الشاشة (3:4)‏</PresentationFormat>
  <Paragraphs>39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319</cp:revision>
  <dcterms:created xsi:type="dcterms:W3CDTF">2021-12-07T14:30:00Z</dcterms:created>
  <dcterms:modified xsi:type="dcterms:W3CDTF">2022-08-17T13:57:01Z</dcterms:modified>
</cp:coreProperties>
</file>