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44" r:id="rId3"/>
    <p:sldId id="474" r:id="rId4"/>
    <p:sldId id="475" r:id="rId5"/>
    <p:sldId id="476" r:id="rId6"/>
    <p:sldId id="477" r:id="rId7"/>
    <p:sldId id="478" r:id="rId8"/>
    <p:sldId id="479" r:id="rId9"/>
    <p:sldId id="480" r:id="rId10"/>
    <p:sldId id="481" r:id="rId11"/>
    <p:sldId id="482" r:id="rId12"/>
    <p:sldId id="483" r:id="rId13"/>
    <p:sldId id="484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90" d="100"/>
          <a:sy n="90" d="100"/>
        </p:scale>
        <p:origin x="-546" y="-3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  <a:r>
              <a:rPr lang="en-US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ابليس</a:t>
            </a:r>
            <a:r>
              <a:rPr lang="ar-EG" sz="8000" b="1" dirty="0" smtClean="0"/>
              <a:t> الماكر يشغلني</a:t>
            </a:r>
          </a:p>
          <a:p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5400"/>
              </a:spcBef>
            </a:pPr>
            <a:r>
              <a:rPr lang="ar-EG" sz="7200" b="1" dirty="0" err="1" smtClean="0"/>
              <a:t>واراضي</a:t>
            </a:r>
            <a:r>
              <a:rPr lang="ar-EG" sz="7200" b="1" dirty="0" smtClean="0"/>
              <a:t> الرب نطهرها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بدم يسوع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ونقول للبحر اسكت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بقوة يسوع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ابليس</a:t>
            </a:r>
            <a:r>
              <a:rPr lang="ar-EG" sz="8000" b="1" dirty="0" smtClean="0"/>
              <a:t> الحية </a:t>
            </a:r>
            <a:r>
              <a:rPr lang="ar-EG" sz="8000" b="1" dirty="0" err="1" smtClean="0"/>
              <a:t>بيزعجني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بالام</a:t>
            </a:r>
            <a:r>
              <a:rPr lang="ar-EG" sz="8000" b="1" dirty="0" smtClean="0"/>
              <a:t> وضيقات</a:t>
            </a:r>
            <a:br>
              <a:rPr lang="ar-EG" sz="8000" b="1" dirty="0" smtClean="0"/>
            </a:br>
            <a:r>
              <a:rPr lang="ar-EG" sz="8000" b="1" dirty="0" err="1" smtClean="0"/>
              <a:t>وانا</a:t>
            </a:r>
            <a:r>
              <a:rPr lang="ar-EG" sz="8000" b="1" dirty="0" smtClean="0"/>
              <a:t> لي الرب وتعويضه</a:t>
            </a:r>
            <a:br>
              <a:rPr lang="ar-EG" sz="8000" b="1" dirty="0" smtClean="0"/>
            </a:br>
            <a:r>
              <a:rPr lang="ar-EG" sz="8000" b="1" dirty="0" smtClean="0"/>
              <a:t>عن كل ما فات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 smtClean="0"/>
              <a:t>وباعلي</a:t>
            </a:r>
            <a:r>
              <a:rPr lang="ar-EG" sz="7200" b="1" dirty="0" smtClean="0"/>
              <a:t> صوتي مع </a:t>
            </a:r>
            <a:r>
              <a:rPr lang="ar-EG" sz="7200" b="1" dirty="0" err="1" smtClean="0"/>
              <a:t>اخواتي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err="1" smtClean="0"/>
              <a:t>بايمان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هنقول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مملكة العدو </a:t>
            </a:r>
            <a:r>
              <a:rPr lang="ar-EG" sz="7200" b="1" dirty="0" err="1" smtClean="0"/>
              <a:t>هندمرها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باسم يسوع</a:t>
            </a:r>
            <a:r>
              <a:rPr lang="ar-EG" sz="7200" dirty="0" smtClean="0"/>
              <a:t/>
            </a:r>
            <a:br>
              <a:rPr lang="ar-EG" sz="7200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5400"/>
              </a:spcBef>
            </a:pPr>
            <a:r>
              <a:rPr lang="ar-EG" sz="7200" b="1" dirty="0" err="1" smtClean="0"/>
              <a:t>واراضي</a:t>
            </a:r>
            <a:r>
              <a:rPr lang="ar-EG" sz="7200" b="1" dirty="0" smtClean="0"/>
              <a:t> الرب نطهرها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بدم يسوع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ونقول للبحر اسكت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بقوة يسوع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8000" b="1" dirty="0" err="1" smtClean="0"/>
              <a:t>ابليس</a:t>
            </a:r>
            <a:r>
              <a:rPr lang="ar-EG" sz="8000" b="1" dirty="0" smtClean="0"/>
              <a:t> الماكر يشغلني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smtClean="0"/>
              <a:t>بحزن ودموع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err="1" smtClean="0"/>
              <a:t>وانا</a:t>
            </a:r>
            <a:r>
              <a:rPr lang="ar-EG" sz="8000" b="1" dirty="0" smtClean="0"/>
              <a:t> لي المجد </a:t>
            </a:r>
            <a:r>
              <a:rPr lang="ar-EG" sz="8000" b="1" dirty="0" err="1" smtClean="0"/>
              <a:t>وافراحه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smtClean="0"/>
              <a:t>بحبيبي يسوع</a:t>
            </a:r>
            <a:r>
              <a:rPr lang="ar-EG" sz="8000" dirty="0" smtClean="0"/>
              <a:t/>
            </a:r>
            <a:br>
              <a:rPr lang="ar-EG" sz="8000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 smtClean="0"/>
              <a:t>وباعلي</a:t>
            </a:r>
            <a:r>
              <a:rPr lang="ar-EG" sz="7200" b="1" dirty="0" smtClean="0"/>
              <a:t> صوتي مع </a:t>
            </a:r>
            <a:r>
              <a:rPr lang="ar-EG" sz="7200" b="1" dirty="0" err="1" smtClean="0"/>
              <a:t>اخواتي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err="1" smtClean="0"/>
              <a:t>بايمان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هنقول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مملكة العدو </a:t>
            </a:r>
            <a:r>
              <a:rPr lang="ar-EG" sz="7200" b="1" dirty="0" err="1" smtClean="0"/>
              <a:t>هندمرها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باسم يسوع</a:t>
            </a:r>
            <a:r>
              <a:rPr lang="ar-EG" sz="7200" dirty="0" smtClean="0"/>
              <a:t/>
            </a:r>
            <a:br>
              <a:rPr lang="ar-EG" sz="7200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5400"/>
              </a:spcBef>
            </a:pPr>
            <a:r>
              <a:rPr lang="ar-EG" sz="7200" b="1" dirty="0" err="1" smtClean="0"/>
              <a:t>واراضي</a:t>
            </a:r>
            <a:r>
              <a:rPr lang="ar-EG" sz="7200" b="1" dirty="0" smtClean="0"/>
              <a:t> الرب نطهرها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بدم يسوع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ونقول للبحر اسكت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بقوة يسوع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8000" b="1" dirty="0" err="1" smtClean="0"/>
              <a:t>ابليس</a:t>
            </a:r>
            <a:r>
              <a:rPr lang="ar-EG" sz="8000" b="1" dirty="0" smtClean="0"/>
              <a:t> بخداعه يشككني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smtClean="0"/>
              <a:t>في صدق الوعود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err="1" smtClean="0"/>
              <a:t>وانا</a:t>
            </a:r>
            <a:r>
              <a:rPr lang="ar-EG" sz="8000" b="1" dirty="0" smtClean="0"/>
              <a:t> لي </a:t>
            </a:r>
            <a:r>
              <a:rPr lang="ar-EG" sz="8000" b="1" dirty="0" err="1" smtClean="0"/>
              <a:t>ايمان</a:t>
            </a:r>
            <a:r>
              <a:rPr lang="ar-EG" sz="8000" b="1" dirty="0" smtClean="0"/>
              <a:t> في اللي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smtClean="0"/>
              <a:t>وعدني وكسر القيود</a:t>
            </a:r>
            <a:r>
              <a:rPr lang="ar-EG" sz="8000" dirty="0" smtClean="0"/>
              <a:t/>
            </a:r>
            <a:br>
              <a:rPr lang="ar-EG" sz="8000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 smtClean="0"/>
              <a:t>وباعلي</a:t>
            </a:r>
            <a:r>
              <a:rPr lang="ar-EG" sz="7200" b="1" dirty="0" smtClean="0"/>
              <a:t> صوتي مع </a:t>
            </a:r>
            <a:r>
              <a:rPr lang="ar-EG" sz="7200" b="1" dirty="0" err="1" smtClean="0"/>
              <a:t>اخواتي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err="1" smtClean="0"/>
              <a:t>بايمان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هنقول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مملكة العدو </a:t>
            </a:r>
            <a:r>
              <a:rPr lang="ar-EG" sz="7200" b="1" dirty="0" err="1" smtClean="0"/>
              <a:t>هندمرها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باسم يسوع</a:t>
            </a:r>
            <a:r>
              <a:rPr lang="ar-EG" sz="7200" dirty="0" smtClean="0"/>
              <a:t/>
            </a:r>
            <a:br>
              <a:rPr lang="ar-EG" sz="7200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5400"/>
              </a:spcBef>
            </a:pPr>
            <a:r>
              <a:rPr lang="ar-EG" sz="7200" b="1" dirty="0" err="1" smtClean="0"/>
              <a:t>واراضي</a:t>
            </a:r>
            <a:r>
              <a:rPr lang="ar-EG" sz="7200" b="1" dirty="0" smtClean="0"/>
              <a:t> الرب نطهرها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بدم يسوع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ونقول للبحر اسكت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بقوة يسوع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8000" b="1" dirty="0" err="1" smtClean="0"/>
              <a:t>ابليس</a:t>
            </a:r>
            <a:r>
              <a:rPr lang="ar-EG" sz="8000" b="1" dirty="0" smtClean="0"/>
              <a:t> الكاذب يرميني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smtClean="0"/>
              <a:t>بسهام الخوف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err="1" smtClean="0"/>
              <a:t>وانا</a:t>
            </a:r>
            <a:r>
              <a:rPr lang="ar-EG" sz="8000" b="1" dirty="0" smtClean="0"/>
              <a:t> لي حماية ورعاية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smtClean="0"/>
              <a:t>في دم الخروف</a:t>
            </a:r>
            <a:r>
              <a:rPr lang="ar-EG" sz="8000" dirty="0" smtClean="0"/>
              <a:t/>
            </a:r>
            <a:br>
              <a:rPr lang="ar-EG" sz="8000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 smtClean="0"/>
              <a:t>وباعلي</a:t>
            </a:r>
            <a:r>
              <a:rPr lang="ar-EG" sz="7200" b="1" dirty="0" smtClean="0"/>
              <a:t> صوتي مع </a:t>
            </a:r>
            <a:r>
              <a:rPr lang="ar-EG" sz="7200" b="1" dirty="0" err="1" smtClean="0"/>
              <a:t>اخواتي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err="1" smtClean="0"/>
              <a:t>بايمان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هنقول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مملكة العدو </a:t>
            </a:r>
            <a:r>
              <a:rPr lang="ar-EG" sz="7200" b="1" dirty="0" err="1" smtClean="0"/>
              <a:t>هندمرها</a:t>
            </a:r>
            <a:r>
              <a:rPr lang="ar-EG" sz="7200" dirty="0" smtClean="0"/>
              <a:t/>
            </a:r>
            <a:br>
              <a:rPr lang="ar-EG" sz="7200" dirty="0" smtClean="0"/>
            </a:br>
            <a:r>
              <a:rPr lang="ar-EG" sz="7200" b="1" dirty="0" smtClean="0"/>
              <a:t>باسم يسوع</a:t>
            </a:r>
            <a:r>
              <a:rPr lang="ar-EG" sz="7200" dirty="0" smtClean="0"/>
              <a:t/>
            </a:r>
            <a:br>
              <a:rPr lang="ar-EG" sz="7200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</TotalTime>
  <Words>44</Words>
  <Application>Microsoft Office PowerPoint</Application>
  <PresentationFormat>عرض على الشاشة (3:4)‏</PresentationFormat>
  <Paragraphs>16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2022-01-05T10:24:04Z</dcterms:modified>
</cp:coreProperties>
</file>