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2" r:id="rId3"/>
    <p:sldId id="321" r:id="rId4"/>
    <p:sldId id="313" r:id="rId5"/>
    <p:sldId id="322" r:id="rId6"/>
    <p:sldId id="323" r:id="rId7"/>
    <p:sldId id="324" r:id="rId8"/>
    <p:sldId id="325" r:id="rId9"/>
    <p:sldId id="326" r:id="rId10"/>
    <p:sldId id="32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21"/>
            <p14:sldId id="313"/>
            <p14:sldId id="322"/>
            <p14:sldId id="323"/>
            <p14:sldId id="324"/>
            <p14:sldId id="325"/>
            <p14:sldId id="326"/>
            <p14:sldId id="3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أبنة يايرس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هاسبح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ربي عشان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حزني هو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حاسسني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وليه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عالموت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سلطان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لما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أندهله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بينقذني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)٢</a:t>
            </a:r>
          </a:p>
        </p:txBody>
      </p:sp>
    </p:spTree>
    <p:extLst>
      <p:ext uri="{BB962C8B-B14F-4D97-AF65-F5344CB8AC3E}">
        <p14:creationId xmlns:p14="http://schemas.microsoft.com/office/powerpoint/2010/main" val="1049784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(يسوع زي عادته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كان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ناس كتير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بتحب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تسمع لكلامه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أصله حلو وليه تأثير)2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(جاله رئيس المجمع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مكان العبادة زمان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راجل اسمه يايرس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سجد له وكان قلقان)2</a:t>
            </a:r>
            <a:endParaRPr lang="ar-EG" sz="9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3309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هاسبح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ربي عشان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حزني هو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حاسسني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وليه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عالموت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سلطان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لما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أندهله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بينقذني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)٢</a:t>
            </a:r>
          </a:p>
        </p:txBody>
      </p:sp>
    </p:spTree>
    <p:extLst>
      <p:ext uri="{BB962C8B-B14F-4D97-AF65-F5344CB8AC3E}">
        <p14:creationId xmlns:p14="http://schemas.microsoft.com/office/powerpoint/2010/main" val="3691365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(بنته كانت عيانة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والوقت عمال يفوت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راح وقال ليسوع تعال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الحقها لأحسن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هاتموت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)2</a:t>
            </a:r>
            <a:endParaRPr lang="ar-EG" sz="9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5097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(وافق وراح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والزحام كان شديد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جاله واحد قاله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دي بنتك ماتت أكيد)2</a:t>
            </a:r>
          </a:p>
        </p:txBody>
      </p:sp>
    </p:spTree>
    <p:extLst>
      <p:ext uri="{BB962C8B-B14F-4D97-AF65-F5344CB8AC3E}">
        <p14:creationId xmlns:p14="http://schemas.microsoft.com/office/powerpoint/2010/main" val="3949802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هاسبح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ربي عشان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في حزني هو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حاسسني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وليه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عالموت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سلطان 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لما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أندهله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بينقذني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)٢</a:t>
            </a:r>
          </a:p>
        </p:txBody>
      </p:sp>
    </p:spTree>
    <p:extLst>
      <p:ext uri="{BB962C8B-B14F-4D97-AF65-F5344CB8AC3E}">
        <p14:creationId xmlns:p14="http://schemas.microsoft.com/office/powerpoint/2010/main" val="3862153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(قاله يسوع 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تخافشي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وخلي عندك إيمان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وصل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معاه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ولقى في البيت الحزن مالي المكان)2</a:t>
            </a:r>
          </a:p>
        </p:txBody>
      </p:sp>
    </p:spTree>
    <p:extLst>
      <p:ext uri="{BB962C8B-B14F-4D97-AF65-F5344CB8AC3E}">
        <p14:creationId xmlns:p14="http://schemas.microsoft.com/office/powerpoint/2010/main" val="1727038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(ويسوع دخل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أوضتها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 أبوها وأمها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أمرها تقوم فقامت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وطلب يدوها أكلها)2</a:t>
            </a:r>
            <a:endParaRPr lang="ar-EG" sz="9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7969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3810</TotalTime>
  <Words>153</Words>
  <Application>Microsoft Office PowerPoint</Application>
  <PresentationFormat>عرض على الشاشة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322</cp:revision>
  <dcterms:created xsi:type="dcterms:W3CDTF">2021-12-07T14:30:00Z</dcterms:created>
  <dcterms:modified xsi:type="dcterms:W3CDTF">2023-05-30T09:24:32Z</dcterms:modified>
</cp:coreProperties>
</file>