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44" r:id="rId3"/>
    <p:sldId id="476" r:id="rId4"/>
    <p:sldId id="477" r:id="rId5"/>
    <p:sldId id="478" r:id="rId6"/>
    <p:sldId id="479" r:id="rId7"/>
    <p:sldId id="47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3" d="100"/>
          <a:sy n="93" d="100"/>
        </p:scale>
        <p:origin x="1544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01382"/>
            <a:ext cx="9144000" cy="6677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 rtl="1"/>
            <a:r>
              <a:rPr lang="ar-EG" sz="8000" b="1" dirty="0"/>
              <a:t>ابني حبيبي يا غالي عليَّ</a:t>
            </a:r>
          </a:p>
          <a:p>
            <a:pPr algn="ctr"/>
            <a:br>
              <a:rPr lang="ar-EG" sz="8000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265122"/>
            <a:ext cx="10210800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/>
              <a:t>ابني حبيبي يا غالي عليّ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 </a:t>
            </a:r>
            <a:r>
              <a:rPr lang="ar-EG" sz="7200" b="1" dirty="0" err="1"/>
              <a:t>يللي</a:t>
            </a:r>
            <a:r>
              <a:rPr lang="ar-EG" sz="7200" b="1" dirty="0"/>
              <a:t> بدلت حياتي </a:t>
            </a:r>
            <a:r>
              <a:rPr lang="ar-EG" sz="7200" b="1" dirty="0" err="1"/>
              <a:t>عشانك</a:t>
            </a:r>
            <a:endParaRPr lang="ar-EG" sz="7200" b="1" dirty="0"/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 </a:t>
            </a:r>
            <a:r>
              <a:rPr lang="ar-EG" sz="7200" b="1" dirty="0" err="1"/>
              <a:t>عايز</a:t>
            </a:r>
            <a:r>
              <a:rPr lang="ar-EG" sz="7200" b="1" dirty="0"/>
              <a:t> قلبك يفرح </a:t>
            </a:r>
            <a:r>
              <a:rPr lang="ar-EG" sz="7200" b="1" dirty="0" err="1"/>
              <a:t>بيّ</a:t>
            </a:r>
            <a:r>
              <a:rPr lang="ar-EG" sz="7200" b="1" dirty="0"/>
              <a:t> 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  (</a:t>
            </a:r>
            <a:r>
              <a:rPr lang="ar-EG" sz="7200" b="1" dirty="0" err="1"/>
              <a:t>عايز</a:t>
            </a:r>
            <a:r>
              <a:rPr lang="ar-EG" sz="7200" b="1" dirty="0"/>
              <a:t> </a:t>
            </a:r>
            <a:r>
              <a:rPr lang="ar-EG" sz="7200" b="1" dirty="0" err="1"/>
              <a:t>اشيلك</a:t>
            </a:r>
            <a:r>
              <a:rPr lang="ar-EG" sz="7200" b="1" dirty="0"/>
              <a:t> فوق أحزانك)2</a:t>
            </a:r>
            <a:endParaRPr lang="ar-SA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497443"/>
            <a:ext cx="102108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/>
              <a:t>   </a:t>
            </a:r>
            <a:r>
              <a:rPr lang="ar-EG" sz="7200" b="1" dirty="0" err="1"/>
              <a:t>عايز</a:t>
            </a:r>
            <a:r>
              <a:rPr lang="ar-EG" sz="7200" b="1" dirty="0"/>
              <a:t> اخرج كالنور برّك     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ويفيض </a:t>
            </a:r>
            <a:r>
              <a:rPr lang="ar-EG" sz="7200" b="1" dirty="0" err="1"/>
              <a:t>زي</a:t>
            </a:r>
            <a:r>
              <a:rPr lang="ar-EG" sz="7200" b="1" dirty="0"/>
              <a:t> النهر سلامك</a:t>
            </a:r>
            <a:br>
              <a:rPr lang="ar-EG" sz="7200" b="1" dirty="0"/>
            </a:br>
            <a:r>
              <a:rPr lang="ar-EG" sz="7200" b="1" dirty="0"/>
              <a:t>   </a:t>
            </a:r>
            <a:r>
              <a:rPr lang="ar-EG" sz="7200" b="1" dirty="0" err="1"/>
              <a:t>زي</a:t>
            </a:r>
            <a:r>
              <a:rPr lang="ar-EG" sz="7200" b="1" dirty="0"/>
              <a:t> الشمس </a:t>
            </a:r>
            <a:r>
              <a:rPr lang="ar-EG" sz="7200" b="1" dirty="0" err="1"/>
              <a:t>هيسطع</a:t>
            </a:r>
            <a:r>
              <a:rPr lang="ar-EG" sz="7200" b="1" dirty="0"/>
              <a:t> حقك    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(وبعديها </a:t>
            </a:r>
            <a:r>
              <a:rPr lang="ar-EG" sz="7200" b="1" dirty="0" err="1"/>
              <a:t>احقق</a:t>
            </a:r>
            <a:r>
              <a:rPr lang="ar-EG" sz="7200" b="1" dirty="0"/>
              <a:t> </a:t>
            </a:r>
            <a:r>
              <a:rPr lang="ar-EG" sz="7200" b="1" dirty="0" err="1"/>
              <a:t>لك</a:t>
            </a:r>
            <a:r>
              <a:rPr lang="ar-EG" sz="7200" b="1" dirty="0"/>
              <a:t> </a:t>
            </a:r>
            <a:r>
              <a:rPr lang="ar-EG" sz="7200" b="1" dirty="0" err="1"/>
              <a:t>احلامك</a:t>
            </a:r>
            <a:r>
              <a:rPr lang="ar-EG" sz="7200" b="1" dirty="0"/>
              <a:t>)2</a:t>
            </a:r>
            <a:endParaRPr lang="ar-SA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497443"/>
            <a:ext cx="102108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/>
              <a:t>  وبسلطاني منحتك قوه  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تقهر </a:t>
            </a:r>
            <a:r>
              <a:rPr lang="ar-EG" sz="7200" b="1" dirty="0" err="1"/>
              <a:t>بيها</a:t>
            </a:r>
            <a:r>
              <a:rPr lang="ar-EG" sz="7200" b="1" dirty="0"/>
              <a:t> كل </a:t>
            </a:r>
            <a:r>
              <a:rPr lang="ar-EG" sz="7200" b="1" dirty="0" err="1"/>
              <a:t>اعداءك</a:t>
            </a:r>
            <a:br>
              <a:rPr lang="ar-EG" sz="7200" b="1" dirty="0"/>
            </a:br>
            <a:r>
              <a:rPr lang="ar-EG" sz="7200" b="1" dirty="0"/>
              <a:t>   حتى في ضعفك كنت بصلي   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(</a:t>
            </a:r>
            <a:r>
              <a:rPr lang="ar-EG" sz="7200" b="1" dirty="0" err="1"/>
              <a:t>للآب</a:t>
            </a:r>
            <a:r>
              <a:rPr lang="ar-EG" sz="7200" b="1" dirty="0"/>
              <a:t> حتى لا يفنى إيمانك)2</a:t>
            </a:r>
            <a:endParaRPr lang="ar-SA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85800" y="497443"/>
            <a:ext cx="102108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/>
              <a:t>وعدي لشعبي أنا </a:t>
            </a:r>
            <a:r>
              <a:rPr lang="ar-EG" sz="7200" b="1" dirty="0" err="1"/>
              <a:t>وياك</a:t>
            </a:r>
            <a:r>
              <a:rPr lang="ar-EG" sz="7200" b="1" dirty="0"/>
              <a:t> 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نعمل حولك مجد في وسطك</a:t>
            </a:r>
            <a:br>
              <a:rPr lang="ar-EG" sz="7200" b="1" dirty="0"/>
            </a:br>
            <a:r>
              <a:rPr lang="ar-EG" sz="7200" b="1" dirty="0"/>
              <a:t>       مجد سماوي </a:t>
            </a:r>
            <a:r>
              <a:rPr lang="ar-EG" sz="7200" b="1" dirty="0" err="1"/>
              <a:t>بيستناك</a:t>
            </a:r>
            <a:r>
              <a:rPr lang="ar-EG" sz="7200" b="1" dirty="0"/>
              <a:t>         </a:t>
            </a:r>
          </a:p>
          <a:p>
            <a:pPr algn="ctr" rtl="1">
              <a:spcBef>
                <a:spcPts val="3000"/>
              </a:spcBef>
            </a:pPr>
            <a:r>
              <a:rPr lang="ar-EG" sz="7200" b="1" dirty="0"/>
              <a:t>(وكنوز </a:t>
            </a:r>
            <a:r>
              <a:rPr lang="ar-EG" sz="7200" b="1" dirty="0" err="1"/>
              <a:t>محفوظه</a:t>
            </a:r>
            <a:r>
              <a:rPr lang="ar-EG" sz="7200" b="1" dirty="0"/>
              <a:t> </a:t>
            </a:r>
            <a:r>
              <a:rPr lang="ar-EG" sz="7200" b="1" dirty="0" err="1"/>
              <a:t>بتنتظرك</a:t>
            </a:r>
            <a:r>
              <a:rPr lang="ar-EG" sz="7200" b="1" dirty="0"/>
              <a:t>)2</a:t>
            </a:r>
            <a:endParaRPr lang="ar-SA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638175"/>
            <a:ext cx="102108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6600" b="1" dirty="0"/>
              <a:t>     فوق الموج </a:t>
            </a:r>
            <a:r>
              <a:rPr lang="ar-EG" sz="6600" b="1" dirty="0" err="1"/>
              <a:t>هاتخطي</a:t>
            </a:r>
            <a:r>
              <a:rPr lang="ar-EG" sz="6600" b="1" dirty="0"/>
              <a:t> وتمشي    </a:t>
            </a:r>
          </a:p>
          <a:p>
            <a:pPr algn="ctr" rtl="1">
              <a:spcBef>
                <a:spcPts val="3000"/>
              </a:spcBef>
            </a:pPr>
            <a:r>
              <a:rPr lang="ar-EG" sz="6600" b="1" dirty="0"/>
              <a:t> </a:t>
            </a:r>
            <a:r>
              <a:rPr lang="ar-EG" sz="6600" b="1" dirty="0" err="1"/>
              <a:t>زي</a:t>
            </a:r>
            <a:r>
              <a:rPr lang="ar-EG" sz="6600" b="1" dirty="0"/>
              <a:t> ما بطرس مشى على </a:t>
            </a:r>
            <a:r>
              <a:rPr lang="ar-EG" sz="6600" b="1" dirty="0" err="1"/>
              <a:t>الميه</a:t>
            </a:r>
            <a:br>
              <a:rPr lang="ar-EG" sz="6600" b="1" dirty="0"/>
            </a:br>
            <a:r>
              <a:rPr lang="ar-EG" sz="6600" b="1" dirty="0"/>
              <a:t> </a:t>
            </a:r>
            <a:r>
              <a:rPr lang="ar-EG" sz="6600" b="1" dirty="0" err="1"/>
              <a:t>عايز</a:t>
            </a:r>
            <a:r>
              <a:rPr lang="ar-EG" sz="6600" b="1" dirty="0"/>
              <a:t> أفيض فيك عمق إيماني </a:t>
            </a:r>
          </a:p>
          <a:p>
            <a:pPr algn="ctr" rtl="1">
              <a:spcBef>
                <a:spcPts val="3000"/>
              </a:spcBef>
            </a:pPr>
            <a:r>
              <a:rPr lang="ar-EG" sz="6600" b="1" dirty="0"/>
              <a:t>  (يا ابني حبيبي يا غالي عليّ)2</a:t>
            </a:r>
            <a:endParaRPr lang="ar-SA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1742</TotalTime>
  <Words>124</Words>
  <Application>Microsoft Office PowerPoint</Application>
  <PresentationFormat>عرض على الشاشة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338</cp:revision>
  <dcterms:created xsi:type="dcterms:W3CDTF">2021-12-07T14:30:00Z</dcterms:created>
  <dcterms:modified xsi:type="dcterms:W3CDTF">2023-11-16T15:35:07Z</dcterms:modified>
</cp:coreProperties>
</file>