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2" r:id="rId3"/>
    <p:sldId id="313" r:id="rId4"/>
    <p:sldId id="314" r:id="rId5"/>
    <p:sldId id="315" r:id="rId6"/>
    <p:sldId id="316" r:id="rId7"/>
    <p:sldId id="31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316"/>
            <p14:sldId id="3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0" d="100"/>
          <a:sy n="90" d="100"/>
        </p:scale>
        <p:origin x="170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يسوع قام داس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يسوع قام داس الشيطان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أين شوكة الموت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حطم أسوار عبر ابواب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ورد كل السبي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أبواب الجحيم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لن تقوى لن تقوى</a:t>
            </a:r>
          </a:p>
          <a:p>
            <a:pPr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أبواب الجحيم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لن تقوى علينا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قد صعد رب الجنود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يقود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إجناد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الشعب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نعلن سلطان جيش الإيمان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منتصراً في الحرب</a:t>
            </a:r>
          </a:p>
        </p:txBody>
      </p:sp>
    </p:spTree>
    <p:extLst>
      <p:ext uri="{BB962C8B-B14F-4D97-AF65-F5344CB8AC3E}">
        <p14:creationId xmlns:p14="http://schemas.microsoft.com/office/powerpoint/2010/main" val="2080981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أبواب الجحيم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لن تقــــــــوى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لن تقــــــــوى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لن تقوى علينا</a:t>
            </a:r>
          </a:p>
        </p:txBody>
      </p:sp>
    </p:spTree>
    <p:extLst>
      <p:ext uri="{BB962C8B-B14F-4D97-AF65-F5344CB8AC3E}">
        <p14:creationId xmlns:p14="http://schemas.microsoft.com/office/powerpoint/2010/main" val="779340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فنخرج ونبصر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الرب يعمل معنا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يخلص يحرر يشفي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يقيم الموتى</a:t>
            </a:r>
          </a:p>
        </p:txBody>
      </p:sp>
    </p:spTree>
    <p:extLst>
      <p:ext uri="{BB962C8B-B14F-4D97-AF65-F5344CB8AC3E}">
        <p14:creationId xmlns:p14="http://schemas.microsoft.com/office/powerpoint/2010/main" val="1562740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أبواب الجحيم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لن تقوى لن تقوى</a:t>
            </a:r>
          </a:p>
          <a:p>
            <a:pPr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أبواب الجحيم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لن تقوى علينا</a:t>
            </a:r>
          </a:p>
        </p:txBody>
      </p:sp>
    </p:spTree>
    <p:extLst>
      <p:ext uri="{BB962C8B-B14F-4D97-AF65-F5344CB8AC3E}">
        <p14:creationId xmlns:p14="http://schemas.microsoft.com/office/powerpoint/2010/main" val="2399783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3812</TotalTime>
  <Words>94</Words>
  <Application>Microsoft Office PowerPoint</Application>
  <PresentationFormat>عرض على الشاشة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324</cp:revision>
  <dcterms:created xsi:type="dcterms:W3CDTF">2021-12-07T14:30:00Z</dcterms:created>
  <dcterms:modified xsi:type="dcterms:W3CDTF">2023-11-18T08:27:36Z</dcterms:modified>
</cp:coreProperties>
</file>