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3" r:id="rId4"/>
    <p:sldId id="314" r:id="rId5"/>
    <p:sldId id="315" r:id="rId6"/>
    <p:sldId id="316" r:id="rId7"/>
    <p:sldId id="31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يسوع قام داس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يسوع قام داس الشيطان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أين شوكة الموت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حطم أسوار عبر ابواب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ورد كل السبي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أبواب الجحيم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 تقوى لن تقوى</a:t>
            </a:r>
          </a:p>
          <a:p>
            <a:pPr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أبواب الجحيم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لن تقوى علينا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صعد رب الجنود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يقود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إجناد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الشعب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نعلن سلطان جيش الإيمان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منتصراً في الحرب</a:t>
            </a:r>
          </a:p>
        </p:txBody>
      </p:sp>
    </p:spTree>
    <p:extLst>
      <p:ext uri="{BB962C8B-B14F-4D97-AF65-F5344CB8AC3E}">
        <p14:creationId xmlns:p14="http://schemas.microsoft.com/office/powerpoint/2010/main" val="208098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أبواب الجحيم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 تقــــــــوى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لن تقــــــــوى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 تقوى علينا</a:t>
            </a:r>
          </a:p>
        </p:txBody>
      </p:sp>
    </p:spTree>
    <p:extLst>
      <p:ext uri="{BB962C8B-B14F-4D97-AF65-F5344CB8AC3E}">
        <p14:creationId xmlns:p14="http://schemas.microsoft.com/office/powerpoint/2010/main" val="779340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فنخرج ونبصر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الرب يعمل معنا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يخلص يحرر يشفي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يقيم الموتى</a:t>
            </a:r>
          </a:p>
        </p:txBody>
      </p:sp>
    </p:spTree>
    <p:extLst>
      <p:ext uri="{BB962C8B-B14F-4D97-AF65-F5344CB8AC3E}">
        <p14:creationId xmlns:p14="http://schemas.microsoft.com/office/powerpoint/2010/main" val="1562740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أبواب الجحيم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 تقوى لن تقوى</a:t>
            </a:r>
          </a:p>
          <a:p>
            <a:pPr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أبواب الجحيم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لن تقوى علينا</a:t>
            </a:r>
          </a:p>
        </p:txBody>
      </p:sp>
    </p:spTree>
    <p:extLst>
      <p:ext uri="{BB962C8B-B14F-4D97-AF65-F5344CB8AC3E}">
        <p14:creationId xmlns:p14="http://schemas.microsoft.com/office/powerpoint/2010/main" val="239978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94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2023-11-18T08:27:36Z</dcterms:modified>
</cp:coreProperties>
</file>