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5" r:id="rId2"/>
    <p:sldId id="444" r:id="rId3"/>
    <p:sldId id="476" r:id="rId4"/>
    <p:sldId id="477" r:id="rId5"/>
    <p:sldId id="481" r:id="rId6"/>
    <p:sldId id="479" r:id="rId7"/>
    <p:sldId id="482" r:id="rId8"/>
    <p:sldId id="475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691" autoAdjust="0"/>
    <p:restoredTop sz="94660"/>
  </p:normalViewPr>
  <p:slideViewPr>
    <p:cSldViewPr>
      <p:cViewPr varScale="1">
        <p:scale>
          <a:sx n="93" d="100"/>
          <a:sy n="93" d="100"/>
        </p:scale>
        <p:origin x="1544" y="80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11/18/2023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11/18/2023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11/18/2023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11/18/2023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545842"/>
            <a:ext cx="91440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7200" b="1" dirty="0"/>
              <a:t>تـرنيـمـة</a:t>
            </a:r>
          </a:p>
          <a:p>
            <a:pPr algn="ctr" rtl="1"/>
            <a:r>
              <a:rPr lang="ar-SA" sz="7200" b="1" dirty="0"/>
              <a:t>أبوابك مفتوحة لي</a:t>
            </a:r>
          </a:p>
          <a:p>
            <a:br>
              <a:rPr lang="ar-SA" sz="7200" dirty="0"/>
            </a:br>
            <a:endParaRPr lang="ar-EG" sz="72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-533400" y="533936"/>
            <a:ext cx="10210800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spcBef>
                <a:spcPts val="5400"/>
              </a:spcBef>
            </a:pPr>
            <a:r>
              <a:rPr lang="ar-EG" sz="8000" b="1" dirty="0" err="1"/>
              <a:t>إزاي</a:t>
            </a:r>
            <a:r>
              <a:rPr lang="ar-EG" sz="8000" b="1" dirty="0"/>
              <a:t> يا ربي حنانك</a:t>
            </a:r>
            <a:br>
              <a:rPr lang="ar-EG" sz="8000" b="1" dirty="0"/>
            </a:br>
            <a:r>
              <a:rPr lang="ar-EG" sz="8000" b="1" dirty="0" err="1"/>
              <a:t>بيساع</a:t>
            </a:r>
            <a:r>
              <a:rPr lang="ar-EG" sz="8000" b="1" dirty="0"/>
              <a:t> كل البشرية</a:t>
            </a:r>
            <a:br>
              <a:rPr lang="ar-EG" sz="8000" b="1" dirty="0"/>
            </a:br>
            <a:r>
              <a:rPr lang="ar-EG" sz="8000" b="1" dirty="0"/>
              <a:t>وأي حد </a:t>
            </a:r>
            <a:r>
              <a:rPr lang="ar-EG" sz="8000" b="1" dirty="0" err="1"/>
              <a:t>بيجيلك</a:t>
            </a:r>
            <a:br>
              <a:rPr lang="ar-EG" sz="8000" b="1" dirty="0"/>
            </a:br>
            <a:r>
              <a:rPr lang="ar-EG" sz="8000" b="1" dirty="0"/>
              <a:t>ترفعه </a:t>
            </a:r>
            <a:r>
              <a:rPr lang="ar-EG" sz="8000" b="1" dirty="0" err="1"/>
              <a:t>م</a:t>
            </a:r>
            <a:r>
              <a:rPr lang="ar-EG" sz="8000" b="1" dirty="0"/>
              <a:t> العبودية</a:t>
            </a:r>
            <a:br>
              <a:rPr lang="ar-EG" sz="8000" b="1" dirty="0"/>
            </a:br>
            <a:endParaRPr lang="ar-SA" sz="80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-457200" y="962085"/>
            <a:ext cx="102108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FontTx/>
              <a:buNone/>
            </a:pPr>
            <a:r>
              <a:rPr lang="ar-EG" sz="7200" b="1" dirty="0">
                <a:solidFill>
                  <a:srgbClr val="003300"/>
                </a:solidFill>
              </a:rPr>
              <a:t>أبوابك مفتوحة ليَ</a:t>
            </a:r>
          </a:p>
          <a:p>
            <a:pPr algn="ctr">
              <a:buFontTx/>
              <a:buNone/>
            </a:pPr>
            <a:r>
              <a:rPr lang="ar-EG" sz="7200" b="1" dirty="0">
                <a:solidFill>
                  <a:srgbClr val="003300"/>
                </a:solidFill>
              </a:rPr>
              <a:t> مهما إن كان فيَ خطية</a:t>
            </a:r>
          </a:p>
          <a:p>
            <a:pPr algn="ctr">
              <a:buFontTx/>
              <a:buNone/>
            </a:pPr>
            <a:r>
              <a:rPr lang="ar-EG" sz="7200" b="1" dirty="0">
                <a:solidFill>
                  <a:srgbClr val="003300"/>
                </a:solidFill>
              </a:rPr>
              <a:t> بحب تستر عيوبي</a:t>
            </a:r>
          </a:p>
          <a:p>
            <a:pPr algn="ctr">
              <a:buFontTx/>
              <a:buNone/>
            </a:pPr>
            <a:r>
              <a:rPr lang="ar-EG" sz="7200" b="1" dirty="0">
                <a:solidFill>
                  <a:srgbClr val="003300"/>
                </a:solidFill>
              </a:rPr>
              <a:t> وعلى صخرة تثبت رجلي</a:t>
            </a:r>
            <a:endParaRPr lang="ar-SA" sz="7200" b="1" dirty="0">
              <a:solidFill>
                <a:srgbClr val="00330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-457200" y="698986"/>
            <a:ext cx="10210800" cy="49398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FontTx/>
              <a:buNone/>
            </a:pPr>
            <a:r>
              <a:rPr lang="ar-EG" sz="8000" dirty="0"/>
              <a:t> </a:t>
            </a:r>
            <a:r>
              <a:rPr lang="ar-EG" sz="8000" b="1" dirty="0"/>
              <a:t>وضعت في قلبي ترنيمة</a:t>
            </a:r>
          </a:p>
          <a:p>
            <a:pPr algn="ctr">
              <a:buFontTx/>
              <a:buNone/>
            </a:pPr>
            <a:r>
              <a:rPr lang="ar-EG" sz="8000" b="1" dirty="0"/>
              <a:t> ترفع المجد لشخصك</a:t>
            </a:r>
          </a:p>
          <a:p>
            <a:pPr algn="ctr">
              <a:buFontTx/>
              <a:buNone/>
            </a:pPr>
            <a:r>
              <a:rPr lang="ar-EG" sz="8000" b="1" dirty="0"/>
              <a:t> حتى في برية أليمة </a:t>
            </a:r>
          </a:p>
          <a:p>
            <a:pPr algn="ctr">
              <a:buFontTx/>
              <a:buNone/>
            </a:pPr>
            <a:r>
              <a:rPr lang="ar-EG" sz="7500" b="1" dirty="0" err="1"/>
              <a:t>هاعيش</a:t>
            </a:r>
            <a:r>
              <a:rPr lang="ar-EG" sz="7500" b="1" dirty="0"/>
              <a:t> عمري أطلب مجدك</a:t>
            </a:r>
            <a:endParaRPr lang="ar-SA" sz="7500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-457200" y="962085"/>
            <a:ext cx="102108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FontTx/>
              <a:buNone/>
            </a:pPr>
            <a:r>
              <a:rPr lang="ar-EG" sz="7200" b="1" dirty="0">
                <a:solidFill>
                  <a:srgbClr val="003300"/>
                </a:solidFill>
              </a:rPr>
              <a:t>أبوابك مفتوحة ليَ</a:t>
            </a:r>
          </a:p>
          <a:p>
            <a:pPr algn="ctr">
              <a:buFontTx/>
              <a:buNone/>
            </a:pPr>
            <a:r>
              <a:rPr lang="ar-EG" sz="7200" b="1" dirty="0">
                <a:solidFill>
                  <a:srgbClr val="003300"/>
                </a:solidFill>
              </a:rPr>
              <a:t> مهما إن كان فيَ خطية</a:t>
            </a:r>
          </a:p>
          <a:p>
            <a:pPr algn="ctr">
              <a:buFontTx/>
              <a:buNone/>
            </a:pPr>
            <a:r>
              <a:rPr lang="ar-EG" sz="7200" b="1" dirty="0">
                <a:solidFill>
                  <a:srgbClr val="003300"/>
                </a:solidFill>
              </a:rPr>
              <a:t> بحب تستر عيوبي</a:t>
            </a:r>
          </a:p>
          <a:p>
            <a:pPr algn="ctr">
              <a:buFontTx/>
              <a:buNone/>
            </a:pPr>
            <a:r>
              <a:rPr lang="ar-EG" sz="7200" b="1" dirty="0">
                <a:solidFill>
                  <a:srgbClr val="003300"/>
                </a:solidFill>
              </a:rPr>
              <a:t> وعلى صخرة تثبت رجلي</a:t>
            </a:r>
            <a:endParaRPr lang="ar-SA" sz="72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86694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-533400" y="622042"/>
            <a:ext cx="102108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FontTx/>
              <a:buNone/>
            </a:pPr>
            <a:r>
              <a:rPr lang="ar-EG" sz="8000" b="1" dirty="0"/>
              <a:t>كل </a:t>
            </a:r>
            <a:r>
              <a:rPr lang="ar-EG" sz="8000" b="1" dirty="0" err="1"/>
              <a:t>التعابى</a:t>
            </a:r>
            <a:r>
              <a:rPr lang="ar-EG" sz="8000" b="1" dirty="0"/>
              <a:t> تعالوا </a:t>
            </a:r>
          </a:p>
          <a:p>
            <a:pPr algn="ctr">
              <a:buFontTx/>
              <a:buNone/>
            </a:pPr>
            <a:r>
              <a:rPr lang="ar-EG" sz="8000" b="1" dirty="0"/>
              <a:t>يسوع دعاكم إليه</a:t>
            </a:r>
          </a:p>
          <a:p>
            <a:pPr algn="ctr">
              <a:buFontTx/>
              <a:buNone/>
            </a:pPr>
            <a:r>
              <a:rPr lang="ar-EG" sz="8000" b="1" dirty="0"/>
              <a:t> الكل يلقي </a:t>
            </a:r>
            <a:r>
              <a:rPr lang="ar-EG" sz="8000" b="1" dirty="0" err="1"/>
              <a:t>احماله</a:t>
            </a:r>
            <a:r>
              <a:rPr lang="ar-EG" sz="8000" b="1" dirty="0"/>
              <a:t> </a:t>
            </a:r>
          </a:p>
          <a:p>
            <a:pPr algn="ctr">
              <a:buFontTx/>
              <a:buNone/>
            </a:pPr>
            <a:r>
              <a:rPr lang="ar-EG" sz="8000" b="1" dirty="0"/>
              <a:t>بالإيمان عند رجليه</a:t>
            </a:r>
            <a:endParaRPr lang="en-US" sz="8000" b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-457200" y="962085"/>
            <a:ext cx="102108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FontTx/>
              <a:buNone/>
            </a:pPr>
            <a:r>
              <a:rPr lang="ar-EG" sz="7200" b="1" dirty="0">
                <a:solidFill>
                  <a:srgbClr val="003300"/>
                </a:solidFill>
              </a:rPr>
              <a:t>أبوابك مفتوحة ليَ</a:t>
            </a:r>
          </a:p>
          <a:p>
            <a:pPr algn="ctr">
              <a:buFontTx/>
              <a:buNone/>
            </a:pPr>
            <a:r>
              <a:rPr lang="ar-EG" sz="7200" b="1" dirty="0">
                <a:solidFill>
                  <a:srgbClr val="003300"/>
                </a:solidFill>
              </a:rPr>
              <a:t> مهما إن كان فيَ خطية</a:t>
            </a:r>
          </a:p>
          <a:p>
            <a:pPr algn="ctr">
              <a:buFontTx/>
              <a:buNone/>
            </a:pPr>
            <a:r>
              <a:rPr lang="ar-EG" sz="7200" b="1" dirty="0">
                <a:solidFill>
                  <a:srgbClr val="003300"/>
                </a:solidFill>
              </a:rPr>
              <a:t> بحب تستر عيوبي</a:t>
            </a:r>
          </a:p>
          <a:p>
            <a:pPr algn="ctr">
              <a:buFontTx/>
              <a:buNone/>
            </a:pPr>
            <a:r>
              <a:rPr lang="ar-EG" sz="7200" b="1" dirty="0">
                <a:solidFill>
                  <a:srgbClr val="003300"/>
                </a:solidFill>
              </a:rPr>
              <a:t> وعلى صخرة تثبت رجلي</a:t>
            </a:r>
            <a:endParaRPr lang="ar-SA" sz="72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36396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1757</TotalTime>
  <Words>107</Words>
  <Application>Microsoft Office PowerPoint</Application>
  <PresentationFormat>عرض على الشاشة (4:3)</PresentationFormat>
  <Paragraphs>24</Paragraphs>
  <Slides>8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340</cp:revision>
  <dcterms:created xsi:type="dcterms:W3CDTF">2021-12-07T14:30:00Z</dcterms:created>
  <dcterms:modified xsi:type="dcterms:W3CDTF">2023-11-18T08:34:43Z</dcterms:modified>
</cp:coreProperties>
</file>