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313" r:id="rId3"/>
    <p:sldId id="312" r:id="rId4"/>
    <p:sldId id="321" r:id="rId5"/>
    <p:sldId id="315" r:id="rId6"/>
    <p:sldId id="322" r:id="rId7"/>
    <p:sldId id="317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21"/>
            <p14:sldId id="315"/>
            <p14:sldId id="322"/>
            <p14:sldId id="317"/>
            <p14:sldId id="323"/>
            <p14:sldId id="324"/>
            <p14:sldId id="325"/>
            <p14:sldId id="326"/>
            <p14:sldId id="327"/>
            <p14:sldId id="328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0" d="100"/>
          <a:sy n="90" d="100"/>
        </p:scale>
        <p:origin x="170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أبونا ابراهيم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أبونا إبراهيم عنده أولاد كتير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وأولاد كتير عند أبونا إبراهيم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وأنا واحد منهم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كمان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فلنسبح اسم الله</a:t>
            </a:r>
          </a:p>
        </p:txBody>
      </p:sp>
    </p:spTree>
    <p:extLst>
      <p:ext uri="{BB962C8B-B14F-4D97-AF65-F5344CB8AC3E}">
        <p14:creationId xmlns:p14="http://schemas.microsoft.com/office/powerpoint/2010/main" val="2141084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 يمين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 شمال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رجل يمين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رجل شمال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ركبة يمين</a:t>
            </a:r>
          </a:p>
        </p:txBody>
      </p:sp>
    </p:spTree>
    <p:extLst>
      <p:ext uri="{BB962C8B-B14F-4D97-AF65-F5344CB8AC3E}">
        <p14:creationId xmlns:p14="http://schemas.microsoft.com/office/powerpoint/2010/main" val="3321033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أبونا إبراهيم عنده أولاد كتير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وأولاد كتير عند أبونا إبراهيم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وأنا واحد منهم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كمان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فلنسبح اسم الله</a:t>
            </a:r>
          </a:p>
        </p:txBody>
      </p:sp>
    </p:spTree>
    <p:extLst>
      <p:ext uri="{BB962C8B-B14F-4D97-AF65-F5344CB8AC3E}">
        <p14:creationId xmlns:p14="http://schemas.microsoft.com/office/powerpoint/2010/main" val="1430330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 يمين إيد شمال رجل يمين رجل شمال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ركبة يمين ركبة شمال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لف ودور</a:t>
            </a:r>
          </a:p>
        </p:txBody>
      </p:sp>
    </p:spTree>
    <p:extLst>
      <p:ext uri="{BB962C8B-B14F-4D97-AF65-F5344CB8AC3E}">
        <p14:creationId xmlns:p14="http://schemas.microsoft.com/office/powerpoint/2010/main" val="2390377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أبونا إبراهيم عنده أولاد كتير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وأولاد كتير عند أبونا إبراهيم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وأنا واحد منهم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كمان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فلنسبح اسم الله</a:t>
            </a:r>
          </a:p>
        </p:txBody>
      </p:sp>
    </p:spTree>
    <p:extLst>
      <p:ext uri="{BB962C8B-B14F-4D97-AF65-F5344CB8AC3E}">
        <p14:creationId xmlns:p14="http://schemas.microsoft.com/office/powerpoint/2010/main" val="595715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أبونا إبراهيم عنده أولاد كتير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وأولاد كتير عند أبونا إبراهيم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وأنا واحد منهم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كمان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فلنسبح اسم الله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447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115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 يمين</a:t>
            </a:r>
            <a:endParaRPr lang="ar-EG" sz="199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أبونا إبراهيم عنده أولاد كتير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وأولاد كتير عند أبونا إبراهيم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وأنا واحد منهم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كمان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فلنسبح اسم الله</a:t>
            </a:r>
          </a:p>
        </p:txBody>
      </p:sp>
    </p:spTree>
    <p:extLst>
      <p:ext uri="{BB962C8B-B14F-4D97-AF65-F5344CB8AC3E}">
        <p14:creationId xmlns:p14="http://schemas.microsoft.com/office/powerpoint/2010/main" val="2783297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600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 يمين إيد شمال</a:t>
            </a:r>
          </a:p>
        </p:txBody>
      </p:sp>
    </p:spTree>
    <p:extLst>
      <p:ext uri="{BB962C8B-B14F-4D97-AF65-F5344CB8AC3E}">
        <p14:creationId xmlns:p14="http://schemas.microsoft.com/office/powerpoint/2010/main" val="2926645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أبونا إبراهيم عنده أولاد كتير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وأولاد كتير عند أبونا إبراهيم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وأنا واحد منهم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كمان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فلنسبح اسم الله</a:t>
            </a:r>
          </a:p>
        </p:txBody>
      </p:sp>
    </p:spTree>
    <p:extLst>
      <p:ext uri="{BB962C8B-B14F-4D97-AF65-F5344CB8AC3E}">
        <p14:creationId xmlns:p14="http://schemas.microsoft.com/office/powerpoint/2010/main" val="2459348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 يمين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 شمال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رجل يمين</a:t>
            </a:r>
          </a:p>
        </p:txBody>
      </p:sp>
    </p:spTree>
    <p:extLst>
      <p:ext uri="{BB962C8B-B14F-4D97-AF65-F5344CB8AC3E}">
        <p14:creationId xmlns:p14="http://schemas.microsoft.com/office/powerpoint/2010/main" val="4187143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أبونا إبراهيم عنده أولاد كتير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وأولاد كتير عند أبونا إبراهيم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وأنا واحد منهم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كمان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فلنسبح اسم الله</a:t>
            </a:r>
          </a:p>
        </p:txBody>
      </p:sp>
    </p:spTree>
    <p:extLst>
      <p:ext uri="{BB962C8B-B14F-4D97-AF65-F5344CB8AC3E}">
        <p14:creationId xmlns:p14="http://schemas.microsoft.com/office/powerpoint/2010/main" val="326445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 يمين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 شمال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رجل يمين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رجل شمال</a:t>
            </a:r>
          </a:p>
        </p:txBody>
      </p:sp>
    </p:spTree>
    <p:extLst>
      <p:ext uri="{BB962C8B-B14F-4D97-AF65-F5344CB8AC3E}">
        <p14:creationId xmlns:p14="http://schemas.microsoft.com/office/powerpoint/2010/main" val="453500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3817</TotalTime>
  <Words>201</Words>
  <Application>Microsoft Office PowerPoint</Application>
  <PresentationFormat>عرض على الشاشة (4:3)</PresentationFormat>
  <Paragraphs>54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323</cp:revision>
  <dcterms:created xsi:type="dcterms:W3CDTF">2021-12-07T14:30:00Z</dcterms:created>
  <dcterms:modified xsi:type="dcterms:W3CDTF">2023-11-18T08:43:08Z</dcterms:modified>
</cp:coreProperties>
</file>