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12" r:id="rId3"/>
    <p:sldId id="323" r:id="rId4"/>
    <p:sldId id="315" r:id="rId5"/>
    <p:sldId id="321" r:id="rId6"/>
    <p:sldId id="322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23"/>
            <p14:sldId id="315"/>
            <p14:sldId id="321"/>
            <p14:sldId id="32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0" d="100"/>
          <a:sy n="90" d="100"/>
        </p:scale>
        <p:origin x="170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أبي إني أحبكَ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أبي إني أحبكَ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أشتاقُ لحِضنِكَ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أبي إني أحبكَ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راحتي في حِضنِكَ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(ما أحلى مساكنكَ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فيها راحة فيها أمان)2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تشتاق بل تتوق نفسي لكَ</a:t>
            </a:r>
            <a:endParaRPr lang="ar-EG" sz="9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6833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(أبي ما أعظمْ حضوركَ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ما أبرعَ جمالَكَ)2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(روحَ اللهِ روحَ اللهِ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روحَ اللهِ فِض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واملأني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)2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6645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(فِض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واملأني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فِض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واملأني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فِـــــــــض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وامـــــــــــلأني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ياروح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الله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املأني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الآن)</a:t>
            </a:r>
            <a:endParaRPr lang="ar-EG" sz="8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569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(أبي ما أعظم حضوركَ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ما أبرعَ جمالَكَ)2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(روحَ اللهِ روحَ اللهِ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روحَ اللهِ فِض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واملأني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)4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8011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3816</TotalTime>
  <Words>87</Words>
  <Application>Microsoft Office PowerPoint</Application>
  <PresentationFormat>عرض على الشاشة (4:3)</PresentationFormat>
  <Paragraphs>20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323</cp:revision>
  <dcterms:created xsi:type="dcterms:W3CDTF">2021-12-07T14:30:00Z</dcterms:created>
  <dcterms:modified xsi:type="dcterms:W3CDTF">2023-11-18T09:09:45Z</dcterms:modified>
</cp:coreProperties>
</file>