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5" r:id="rId4"/>
    <p:sldId id="316" r:id="rId5"/>
    <p:sldId id="31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أبي الملك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كنت تعلم أني سأضعف ولكنك أحببتني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أنزلتُك أنا من سماك وبصلبك رفعتني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فمن أنا حتى أكون في نظرك ابنٌ حبيب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تسهر وتنجي وتصون لأشعر كم أنت قريب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(كم ضاقت بي حياتي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وصرت لشهواتي أسير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قلت لنفسي الآن ارجع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أحيا في بيتي ولو أجير)2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ونظرتني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بعيد فأتيتني مسرعاً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سقطت نادماً أمسكتني رافعاً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وحملتني بحبك وهتفت يا ذا الجلال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عاش من كان ميتاً وعاد ابني الضال</a:t>
            </a:r>
          </a:p>
        </p:txBody>
      </p:sp>
    </p:spTree>
    <p:extLst>
      <p:ext uri="{BB962C8B-B14F-4D97-AF65-F5344CB8AC3E}">
        <p14:creationId xmlns:p14="http://schemas.microsoft.com/office/powerpoint/2010/main" val="130727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(وها الآن حياتي أحيا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حراً من جديد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ولم لا فأبي الملك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ملكه أنا أدعى أمير!)2</a:t>
            </a:r>
          </a:p>
        </p:txBody>
      </p:sp>
    </p:spTree>
    <p:extLst>
      <p:ext uri="{BB962C8B-B14F-4D97-AF65-F5344CB8AC3E}">
        <p14:creationId xmlns:p14="http://schemas.microsoft.com/office/powerpoint/2010/main" val="279655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3816</TotalTime>
  <Words>92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323</cp:revision>
  <dcterms:created xsi:type="dcterms:W3CDTF">2021-12-07T14:30:00Z</dcterms:created>
  <dcterms:modified xsi:type="dcterms:W3CDTF">2023-11-18T09:02:26Z</dcterms:modified>
</cp:coreProperties>
</file>