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312" r:id="rId3"/>
    <p:sldId id="315" r:id="rId4"/>
    <p:sldId id="316" r:id="rId5"/>
    <p:sldId id="317" r:id="rId6"/>
    <p:sldId id="29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12"/>
            <p14:sldId id="315"/>
            <p14:sldId id="316"/>
            <p14:sldId id="317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9" autoAdjust="0"/>
    <p:restoredTop sz="94660"/>
  </p:normalViewPr>
  <p:slideViewPr>
    <p:cSldViewPr>
      <p:cViewPr varScale="1">
        <p:scale>
          <a:sx n="90" d="100"/>
          <a:sy n="90" d="100"/>
        </p:scale>
        <p:origin x="1704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11/18/2023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altLang="ar-EG" sz="7200" b="1" dirty="0"/>
              <a:t>أبي الملك</a:t>
            </a:r>
            <a:endParaRPr lang="ar-EG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3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1-</a:t>
            </a:r>
          </a:p>
          <a:p>
            <a:pPr algn="ctr" rtl="1">
              <a:lnSpc>
                <a:spcPct val="150000"/>
              </a:lnSpc>
            </a:pPr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كنت تعلم أني سأضعف ولكنك أحببتني</a:t>
            </a:r>
          </a:p>
          <a:p>
            <a:pPr algn="ctr" rtl="1">
              <a:lnSpc>
                <a:spcPct val="150000"/>
              </a:lnSpc>
            </a:pPr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أنزلتُك أنا من سماك وبصلبك رفعتني</a:t>
            </a:r>
          </a:p>
          <a:p>
            <a:pPr algn="ctr" rtl="1">
              <a:lnSpc>
                <a:spcPct val="150000"/>
              </a:lnSpc>
            </a:pPr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فمن أنا حتى أكون في نظرك ابنٌ حبيب</a:t>
            </a:r>
          </a:p>
          <a:p>
            <a:pPr algn="ctr" rtl="1">
              <a:lnSpc>
                <a:spcPct val="150000"/>
              </a:lnSpc>
            </a:pPr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تسهر وتنجي وتصون لأشعر كم أنت قريب</a:t>
            </a:r>
          </a:p>
        </p:txBody>
      </p:sp>
    </p:spTree>
    <p:extLst>
      <p:ext uri="{BB962C8B-B14F-4D97-AF65-F5344CB8AC3E}">
        <p14:creationId xmlns:p14="http://schemas.microsoft.com/office/powerpoint/2010/main" val="33828642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(كم ضاقت بي حياتي 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وصرت لشهواتي أسير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قلت لنفسي الآن ارجع 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أحيا في بيتي ولو أجير)2</a:t>
            </a:r>
          </a:p>
        </p:txBody>
      </p:sp>
    </p:spTree>
    <p:extLst>
      <p:ext uri="{BB962C8B-B14F-4D97-AF65-F5344CB8AC3E}">
        <p14:creationId xmlns:p14="http://schemas.microsoft.com/office/powerpoint/2010/main" val="29266452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3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2-</a:t>
            </a:r>
          </a:p>
          <a:p>
            <a:pPr algn="ctr" rtl="1">
              <a:lnSpc>
                <a:spcPct val="150000"/>
              </a:lnSpc>
            </a:pPr>
            <a:r>
              <a:rPr lang="ar-EG" sz="48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ونظرتني</a:t>
            </a:r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من بعيد فأتيتني مسرعاً</a:t>
            </a:r>
          </a:p>
          <a:p>
            <a:pPr algn="ctr" rtl="1">
              <a:lnSpc>
                <a:spcPct val="150000"/>
              </a:lnSpc>
            </a:pPr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سقطت نادماً أمسكتني رافعاً</a:t>
            </a:r>
          </a:p>
          <a:p>
            <a:pPr algn="ctr" rtl="1">
              <a:lnSpc>
                <a:spcPct val="150000"/>
              </a:lnSpc>
            </a:pPr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وحملتني بحبك وهتفت يا ذا الجلال</a:t>
            </a:r>
          </a:p>
          <a:p>
            <a:pPr algn="ctr" rtl="1">
              <a:lnSpc>
                <a:spcPct val="150000"/>
              </a:lnSpc>
            </a:pPr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عاش من كان ميتاً وعاد ابني الضال</a:t>
            </a:r>
          </a:p>
        </p:txBody>
      </p:sp>
    </p:spTree>
    <p:extLst>
      <p:ext uri="{BB962C8B-B14F-4D97-AF65-F5344CB8AC3E}">
        <p14:creationId xmlns:p14="http://schemas.microsoft.com/office/powerpoint/2010/main" val="13072769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(وها الآن حياتي أحيا 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حراً من جديد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ولم لا فأبي الملك 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وفي ملكه أنا أدعى أمير!)2</a:t>
            </a:r>
          </a:p>
        </p:txBody>
      </p:sp>
    </p:spTree>
    <p:extLst>
      <p:ext uri="{BB962C8B-B14F-4D97-AF65-F5344CB8AC3E}">
        <p14:creationId xmlns:p14="http://schemas.microsoft.com/office/powerpoint/2010/main" val="27965542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3816</TotalTime>
  <Words>92</Words>
  <Application>Microsoft Office PowerPoint</Application>
  <PresentationFormat>عرض على الشاشة (4:3)</PresentationFormat>
  <Paragraphs>20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10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323</cp:revision>
  <dcterms:created xsi:type="dcterms:W3CDTF">2021-12-07T14:30:00Z</dcterms:created>
  <dcterms:modified xsi:type="dcterms:W3CDTF">2023-11-18T09:02:26Z</dcterms:modified>
</cp:coreProperties>
</file>