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4" r:id="rId3"/>
    <p:sldId id="476" r:id="rId4"/>
    <p:sldId id="477" r:id="rId5"/>
    <p:sldId id="478" r:id="rId6"/>
    <p:sldId id="479" r:id="rId7"/>
    <p:sldId id="480" r:id="rId8"/>
    <p:sldId id="4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91" d="100"/>
          <a:sy n="91" d="100"/>
        </p:scale>
        <p:origin x="158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331655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 rtl="1"/>
            <a:r>
              <a:rPr lang="ar-EG" altLang="en-US" sz="8000" b="1" dirty="0">
                <a:latin typeface="Simplified Arabic" pitchFamily="18" charset="-78"/>
              </a:rPr>
              <a:t>أبـــي ضللـــتُ </a:t>
            </a:r>
            <a:br>
              <a:rPr lang="ar-SA" sz="8000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311289"/>
            <a:ext cx="10210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/>
            <a:r>
              <a:rPr lang="ar-EG" sz="7200" b="1" dirty="0"/>
              <a:t>أبي ضللت حين تركت</a:t>
            </a:r>
          </a:p>
          <a:p>
            <a:pPr algn="ctr" rtl="1"/>
            <a:r>
              <a:rPr lang="ar-EG" sz="7200" b="1" dirty="0"/>
              <a:t>دفء الأمان في حضنكَ</a:t>
            </a:r>
          </a:p>
          <a:p>
            <a:pPr algn="ctr" rtl="1"/>
            <a:r>
              <a:rPr lang="ar-EG" sz="7200" b="1" dirty="0"/>
              <a:t>بيتي هجرتُ طوعاَ وجهلاً</a:t>
            </a:r>
          </a:p>
          <a:p>
            <a:pPr algn="ctr" rtl="1"/>
            <a:r>
              <a:rPr lang="ar-EG" sz="7200" b="1" dirty="0"/>
              <a:t>وكنتُ أحيا في خيركَ</a:t>
            </a:r>
            <a:endParaRPr lang="ar-SA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914400"/>
            <a:ext cx="1021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7200" b="1" dirty="0"/>
              <a:t>سعياً وراء الأهواء سرتُ</a:t>
            </a:r>
          </a:p>
          <a:p>
            <a:pPr algn="ctr">
              <a:buFontTx/>
              <a:buNone/>
            </a:pPr>
            <a:r>
              <a:rPr lang="ar-EG" sz="7200" b="1" dirty="0"/>
              <a:t>والشر كالنار المهلكة</a:t>
            </a:r>
          </a:p>
          <a:p>
            <a:pPr algn="ctr">
              <a:buFontTx/>
              <a:buNone/>
            </a:pPr>
            <a:r>
              <a:rPr lang="ar-EG" sz="7200" b="1" dirty="0"/>
              <a:t>وعندما أشتد بي عذابي</a:t>
            </a:r>
          </a:p>
          <a:p>
            <a:pPr algn="ctr">
              <a:buFontTx/>
              <a:buNone/>
            </a:pPr>
            <a:r>
              <a:rPr lang="ar-EG" sz="7200" b="1" dirty="0"/>
              <a:t>قُلت لك أعود ربي لك</a:t>
            </a:r>
            <a:endParaRPr lang="ar-SA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311289"/>
            <a:ext cx="10210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/>
            <a:r>
              <a:rPr lang="ar-EG" sz="7200" b="1" dirty="0"/>
              <a:t>داء الخطية استشرى فيَّ</a:t>
            </a:r>
          </a:p>
          <a:p>
            <a:pPr algn="ctr" rtl="1"/>
            <a:r>
              <a:rPr lang="ar-EG" sz="7200" b="1" dirty="0"/>
              <a:t>حتى شربت الآثم كماء</a:t>
            </a:r>
          </a:p>
          <a:p>
            <a:pPr algn="ctr" rtl="1"/>
            <a:r>
              <a:rPr lang="ar-EG" sz="7200" b="1" dirty="0"/>
              <a:t>كان المذاق في الحلق حلواً</a:t>
            </a:r>
          </a:p>
          <a:p>
            <a:pPr algn="ctr" rtl="1"/>
            <a:r>
              <a:rPr lang="ar-EG" sz="7200" b="1" dirty="0"/>
              <a:t>وفعله في القلب شقاء</a:t>
            </a: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3519156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914400"/>
            <a:ext cx="1021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7200" b="1" dirty="0"/>
              <a:t>أدمنت شري حتى </a:t>
            </a:r>
            <a:r>
              <a:rPr lang="ar-EG" sz="7200" b="1" dirty="0" err="1"/>
              <a:t>يأستُ</a:t>
            </a:r>
            <a:endParaRPr lang="ar-EG" sz="7200" b="1" dirty="0"/>
          </a:p>
          <a:p>
            <a:pPr algn="ctr">
              <a:buFontTx/>
              <a:buNone/>
            </a:pPr>
            <a:r>
              <a:rPr lang="ar-EG" sz="7200" b="1" dirty="0"/>
              <a:t>هل من شفاء بعد العناء</a:t>
            </a:r>
          </a:p>
          <a:p>
            <a:pPr algn="ctr">
              <a:buFontTx/>
              <a:buNone/>
            </a:pPr>
            <a:r>
              <a:rPr lang="ar-EG" sz="7200" b="1" dirty="0"/>
              <a:t>أنت رجائي فيك شفائي</a:t>
            </a:r>
          </a:p>
          <a:p>
            <a:pPr algn="ctr">
              <a:buFontTx/>
              <a:buNone/>
            </a:pPr>
            <a:r>
              <a:rPr lang="ar-EG" sz="7200" b="1" dirty="0"/>
              <a:t>من كل دائي أنت الدواء</a:t>
            </a: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275946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311289"/>
            <a:ext cx="10210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EG" sz="7200" b="1" dirty="0"/>
              <a:t>طال ابتعادي زاد عنادي</a:t>
            </a:r>
          </a:p>
          <a:p>
            <a:pPr algn="ctr" rtl="1"/>
            <a:r>
              <a:rPr lang="ar-EG" sz="7200" b="1" dirty="0" err="1"/>
              <a:t>توبني</a:t>
            </a:r>
            <a:r>
              <a:rPr lang="ar-EG" sz="7200" b="1" dirty="0"/>
              <a:t> ربي حتى أتوب</a:t>
            </a:r>
          </a:p>
          <a:p>
            <a:pPr algn="ctr" rtl="1"/>
            <a:r>
              <a:rPr lang="ar-EG" sz="7200" b="1" dirty="0"/>
              <a:t>بروحك انزع عني القساوة</a:t>
            </a:r>
          </a:p>
          <a:p>
            <a:pPr algn="ctr" rtl="1"/>
            <a:r>
              <a:rPr lang="ar-EG" sz="7200" b="1" dirty="0"/>
              <a:t>بكتني واجعل قلبي يذوب</a:t>
            </a: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3317417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914400"/>
            <a:ext cx="1021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7200" b="1" dirty="0"/>
              <a:t>مهما يكون إثمي عظيماً</a:t>
            </a:r>
          </a:p>
          <a:p>
            <a:pPr algn="ctr">
              <a:buFontTx/>
              <a:buNone/>
            </a:pPr>
            <a:r>
              <a:rPr lang="ar-EG" sz="7200" b="1" dirty="0"/>
              <a:t>دم المسيح يشفي العيوب</a:t>
            </a:r>
          </a:p>
          <a:p>
            <a:pPr algn="ctr">
              <a:buFontTx/>
              <a:buNone/>
            </a:pPr>
            <a:r>
              <a:rPr lang="ar-EG" sz="7200" b="1" dirty="0"/>
              <a:t>فاسترني واغسل أدران نفسي</a:t>
            </a:r>
          </a:p>
          <a:p>
            <a:pPr algn="ctr">
              <a:buFontTx/>
              <a:buNone/>
            </a:pPr>
            <a:r>
              <a:rPr lang="ar-EG" sz="7200" b="1" dirty="0"/>
              <a:t>وارحمني </a:t>
            </a:r>
            <a:r>
              <a:rPr lang="ar-EG" sz="7200" b="1" dirty="0" err="1"/>
              <a:t>ياغافر</a:t>
            </a:r>
            <a:r>
              <a:rPr lang="ar-EG" sz="7200" b="1" dirty="0"/>
              <a:t> كل الذنوب</a:t>
            </a: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2224510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1764</TotalTime>
  <Words>106</Words>
  <Application>Microsoft Office PowerPoint</Application>
  <PresentationFormat>عرض على الشاشة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Simplified Arabic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341</cp:revision>
  <dcterms:created xsi:type="dcterms:W3CDTF">2021-12-07T14:30:00Z</dcterms:created>
  <dcterms:modified xsi:type="dcterms:W3CDTF">2023-05-07T12:11:10Z</dcterms:modified>
</cp:coreProperties>
</file>