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5" r:id="rId4"/>
    <p:sldId id="316" r:id="rId5"/>
    <p:sldId id="3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8" autoAdjust="0"/>
    <p:restoredTop sz="94660"/>
  </p:normalViewPr>
  <p:slideViewPr>
    <p:cSldViewPr>
      <p:cViewPr varScale="1">
        <p:scale>
          <a:sx n="93" d="100"/>
          <a:sy n="93" d="100"/>
        </p:scale>
        <p:origin x="1636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 أبي كيف أنسى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أبي كيف أنسى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مراحم قلبك لي؟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كنت بعيداً عن حبك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ركدت واحتضنتني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فاقبل مني ذبيحتي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قلبي وأغنيتني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منذ يوم ولادتي كنت أميناً )2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أبي مررت 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وإذ زمني زمن الحب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صرت عزيزاً في عينيك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وقد أحببتني</a:t>
            </a:r>
          </a:p>
        </p:txBody>
      </p:sp>
    </p:spTree>
    <p:extLst>
      <p:ext uri="{BB962C8B-B14F-4D97-AF65-F5344CB8AC3E}">
        <p14:creationId xmlns:p14="http://schemas.microsoft.com/office/powerpoint/2010/main" val="96495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فاقبل مني ذبيحتي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قلبي وأغنيتني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منذ يوم ولادتي كنت أميناً )2</a:t>
            </a:r>
          </a:p>
        </p:txBody>
      </p:sp>
    </p:spTree>
    <p:extLst>
      <p:ext uri="{BB962C8B-B14F-4D97-AF65-F5344CB8AC3E}">
        <p14:creationId xmlns:p14="http://schemas.microsoft.com/office/powerpoint/2010/main" val="178789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69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2023-11-18T09:17:00Z</dcterms:modified>
</cp:coreProperties>
</file>