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15" r:id="rId3"/>
    <p:sldId id="312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5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أبي يحبني يهتم 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أبي يحبني يهتم بي يغفر 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يترأف علي أبي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يهبني الحياة يعلم أموري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الشر يحفظني أبي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يقبلني يشبعني يطلبني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يستمع إلي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يشفيني يعوضني يتحنن علي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3808</TotalTime>
  <Words>32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2023-05-30T09:53:34Z</dcterms:modified>
</cp:coreProperties>
</file>