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15" r:id="rId3"/>
    <p:sldId id="312" r:id="rId4"/>
    <p:sldId id="316" r:id="rId5"/>
    <p:sldId id="317" r:id="rId6"/>
    <p:sldId id="318" r:id="rId7"/>
    <p:sldId id="319" r:id="rId8"/>
    <p:sldId id="32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5"/>
            <p14:sldId id="312"/>
            <p14:sldId id="316"/>
            <p14:sldId id="317"/>
            <p14:sldId id="318"/>
            <p14:sldId id="319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أبيض جميل العين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أبيض جميل العين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ربي يسوعي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آلاقى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مثله وين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ربي يسوعي</a:t>
            </a:r>
            <a:endParaRPr lang="ar-EG" sz="9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كيف حبينا يسوع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كيف حبينا كيف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غير قلبنــــــــــا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ربي يسوعـــــــي</a:t>
            </a:r>
            <a:endParaRPr lang="ar-EG" sz="8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أبيض جميل العين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ربي يسوعي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آلاقى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مثله وين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ربي يسوعي</a:t>
            </a:r>
            <a:endParaRPr lang="ar-EG" sz="9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38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6477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تفاح بين الوعر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ربي يسوعي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أجمل من كل بني البشر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ربي يسوعي</a:t>
            </a:r>
            <a:endParaRPr lang="ar-EG" sz="8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769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أبيض جميل العين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ربي يسوعي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آلاقى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مثله وين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ربي يسوعي</a:t>
            </a:r>
            <a:endParaRPr lang="ar-EG" sz="9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0165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6477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حلقه حلاوة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ربي يسوعي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كله مشتهيات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ربي يسوعي</a:t>
            </a:r>
            <a:endParaRPr lang="ar-EG" sz="8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9538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أبيض جميل العين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ربي يسوعي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وين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آلاقى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مثله وين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ربي يسوعي</a:t>
            </a:r>
            <a:endParaRPr lang="ar-EG" sz="9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5493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3818</TotalTime>
  <Words>89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324</cp:revision>
  <dcterms:created xsi:type="dcterms:W3CDTF">2021-12-07T14:30:00Z</dcterms:created>
  <dcterms:modified xsi:type="dcterms:W3CDTF">2023-11-18T09:23:11Z</dcterms:modified>
</cp:coreProperties>
</file>