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5" r:id="rId3"/>
    <p:sldId id="31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5"/>
            <p14:sldId id="31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أتاريني صغير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أقرا كلامك يقول اصبر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وشوف إيدي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شعرة مني راح تسقط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إلا بأمرك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سيدي أرجع أفهم وأقول</a:t>
            </a:r>
          </a:p>
        </p:txBody>
      </p:sp>
    </p:spTree>
    <p:extLst>
      <p:ext uri="{BB962C8B-B14F-4D97-AF65-F5344CB8AC3E}">
        <p14:creationId xmlns:p14="http://schemas.microsoft.com/office/powerpoint/2010/main" val="377193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أتاريني صغير عن جميع ألطافك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وعقلي بعيد أوي عن علو أفكارك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12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أتاريني صغير عن جميع ألطافك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وعقلي بعيد أوي عن علو أفكارك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عايش جوه بركاتك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حياتي اختبارات بعد ده كله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ساعات أنكر وساعات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أنسى اللي فات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وأزعل وأغضب وأقول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ربي ليه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ناسيني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وأرفض ترانيم اللي تواسيني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أرجع أفهم وأقول</a:t>
            </a:r>
          </a:p>
        </p:txBody>
      </p:sp>
    </p:spTree>
    <p:extLst>
      <p:ext uri="{BB962C8B-B14F-4D97-AF65-F5344CB8AC3E}">
        <p14:creationId xmlns:p14="http://schemas.microsoft.com/office/powerpoint/2010/main" val="229220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أتاريني صغير عن جميع ألطافك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وعقلي بعيد أوي عن علو أفكارك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47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أطلب ترفض صلاتي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اللي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كأنك سيبت إيدي أرمي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باللوم عليك تفتح عيني</a:t>
            </a:r>
          </a:p>
        </p:txBody>
      </p:sp>
    </p:spTree>
    <p:extLst>
      <p:ext uri="{BB962C8B-B14F-4D97-AF65-F5344CB8AC3E}">
        <p14:creationId xmlns:p14="http://schemas.microsoft.com/office/powerpoint/2010/main" val="329889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أشوف رفضك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بيحميني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وأسمع صوتك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يقول ده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عزيز عيني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أرجع أفهم وأقول</a:t>
            </a:r>
          </a:p>
        </p:txBody>
      </p:sp>
    </p:spTree>
    <p:extLst>
      <p:ext uri="{BB962C8B-B14F-4D97-AF65-F5344CB8AC3E}">
        <p14:creationId xmlns:p14="http://schemas.microsoft.com/office/powerpoint/2010/main" val="119254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أتاريني صغير عن جميع ألطافك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وعقلي بعيد أوي عن علو أفكارك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59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حرب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دايرة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حواليَّ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ظلم للعباد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يتهز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ويتعبني لو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شفت الاضطهاد</a:t>
            </a:r>
          </a:p>
        </p:txBody>
      </p:sp>
    </p:spTree>
    <p:extLst>
      <p:ext uri="{BB962C8B-B14F-4D97-AF65-F5344CB8AC3E}">
        <p14:creationId xmlns:p14="http://schemas.microsoft.com/office/powerpoint/2010/main" val="180459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Words>151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2023-05-30T12:24:54Z</dcterms:modified>
</cp:coreProperties>
</file>