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2" r:id="rId3"/>
    <p:sldId id="323" r:id="rId4"/>
    <p:sldId id="321" r:id="rId5"/>
    <p:sldId id="324" r:id="rId6"/>
    <p:sldId id="325" r:id="rId7"/>
    <p:sldId id="32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23"/>
            <p14:sldId id="321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أتاريني ميت !!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بجهلي ضعفت وقعت يا ربي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كنت سعيد وكان بإرادتي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كنت بحب طريق الشر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وبجهلي فاكر إني حر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كنت فاكر إني عايش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 عمري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محسوب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أتاريني ميت والاسم عايش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ولا كنت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عايز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يوم أتوب</a:t>
            </a:r>
          </a:p>
        </p:txBody>
      </p:sp>
    </p:spTree>
    <p:extLst>
      <p:ext uri="{BB962C8B-B14F-4D97-AF65-F5344CB8AC3E}">
        <p14:creationId xmlns:p14="http://schemas.microsoft.com/office/powerpoint/2010/main" val="1004644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ولما التوبة تنادي عليَّ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أرد وأقول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خليني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شوية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وأفضل أأجل يوم ورا يوم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عبد لضعفي ورافض أقوم</a:t>
            </a:r>
          </a:p>
        </p:txBody>
      </p:sp>
    </p:spTree>
    <p:extLst>
      <p:ext uri="{BB962C8B-B14F-4D97-AF65-F5344CB8AC3E}">
        <p14:creationId xmlns:p14="http://schemas.microsoft.com/office/powerpoint/2010/main" val="387569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كنت فاكر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لسة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بدري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 يومي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ملوش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غروب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أتاريني مخدوع وإن عمري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دوب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بخار يظهر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يدوب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5181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علمني يا رب أحبك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وأنسى سنين الضياع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وأعيش العمر جنبك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وكفاية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إللي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ضاع</a:t>
            </a:r>
          </a:p>
        </p:txBody>
      </p:sp>
    </p:spTree>
    <p:extLst>
      <p:ext uri="{BB962C8B-B14F-4D97-AF65-F5344CB8AC3E}">
        <p14:creationId xmlns:p14="http://schemas.microsoft.com/office/powerpoint/2010/main" val="1955932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كفاية عمر انقضى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غربة وفي صراع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نفسي في البحر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تايهة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غير دفة وشراع</a:t>
            </a:r>
          </a:p>
        </p:txBody>
      </p:sp>
    </p:spTree>
    <p:extLst>
      <p:ext uri="{BB962C8B-B14F-4D97-AF65-F5344CB8AC3E}">
        <p14:creationId xmlns:p14="http://schemas.microsoft.com/office/powerpoint/2010/main" val="1639709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3816</TotalTime>
  <Words>101</Words>
  <Application>Microsoft Office PowerPoint</Application>
  <PresentationFormat>عرض على الشاشة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324</cp:revision>
  <dcterms:created xsi:type="dcterms:W3CDTF">2021-12-07T14:30:00Z</dcterms:created>
  <dcterms:modified xsi:type="dcterms:W3CDTF">2023-11-19T08:21:39Z</dcterms:modified>
</cp:coreProperties>
</file>