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5" r:id="rId4"/>
    <p:sldId id="316" r:id="rId5"/>
    <p:sldId id="317" r:id="rId6"/>
    <p:sldId id="318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أتامل طيور السماء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أتأمل طيور السماء هي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بتزرع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ايه؟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أتأمل سنابل القمح هي بتلبس ايه؟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بتفكر في المستقبل تاركة الكل عليه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إلهك حي وقدير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وبيصنع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ليك كل الخير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في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إيده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التدابير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مش ممكن يخزيك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ليه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خايف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دايماً من بكره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والجاي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 الأيام ؟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ليه قلقان دايماً على رزقك وإلهك لا ينام ؟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ارفع عينك ثق في إلهك ده معاك ع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الدواميه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67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إلهك حي وقدير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وبيصنع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ليك كل الخير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في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إيده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التدابير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مش ممكن يخزيك</a:t>
            </a:r>
          </a:p>
        </p:txBody>
      </p:sp>
    </p:spTree>
    <p:extLst>
      <p:ext uri="{BB962C8B-B14F-4D97-AF65-F5344CB8AC3E}">
        <p14:creationId xmlns:p14="http://schemas.microsoft.com/office/powerpoint/2010/main" val="78322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دي حياتك مرسومة بخطة مضمونة في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إيديه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هو قادر وضامن بكرة ارمِ الكل عليه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الرب في العُلى أقدر والكل خاضع ليه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34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إلهك حي وقدير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وبيصنع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ليك كل الخير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ده في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إيده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التدابير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مش ممكن يخزيك</a:t>
            </a:r>
          </a:p>
        </p:txBody>
      </p:sp>
    </p:spTree>
    <p:extLst>
      <p:ext uri="{BB962C8B-B14F-4D97-AF65-F5344CB8AC3E}">
        <p14:creationId xmlns:p14="http://schemas.microsoft.com/office/powerpoint/2010/main" val="372737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3815</TotalTime>
  <Words>133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2023-11-19T08:25:03Z</dcterms:modified>
</cp:coreProperties>
</file>