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5" r:id="rId4"/>
    <p:sldId id="316" r:id="rId5"/>
    <p:sldId id="317" r:id="rId6"/>
    <p:sldId id="318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أتانا من عرش السماء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(أتانا من عرش السماء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لكي يكون لي حياة)2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فلولا لطف سيدي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كان لي قطٌ رجاء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حياةٍ أفضل قد قادني المسيح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الحب صار بيننا سأشدو بالتسبيح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سأشدو بالتسبيح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(شهادتي أحيا له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لست أنا بل فضله)2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رسالتي كرازتي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أبقي دوماً قربه</a:t>
            </a:r>
          </a:p>
        </p:txBody>
      </p:sp>
    </p:spTree>
    <p:extLst>
      <p:ext uri="{BB962C8B-B14F-4D97-AF65-F5344CB8AC3E}">
        <p14:creationId xmlns:p14="http://schemas.microsoft.com/office/powerpoint/2010/main" val="178050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حياةٍ أفضل قد قادني المسيح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الحب صار بيننا سأشدو بالتسبيح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سأشدو بالتسبيح</a:t>
            </a:r>
          </a:p>
        </p:txBody>
      </p:sp>
    </p:spTree>
    <p:extLst>
      <p:ext uri="{BB962C8B-B14F-4D97-AF65-F5344CB8AC3E}">
        <p14:creationId xmlns:p14="http://schemas.microsoft.com/office/powerpoint/2010/main" val="2928656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 رب اسكن داخلي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ضعفي فمي ترنيمةً)2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أنغامها سبحٌ لك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ألحانها من عندك</a:t>
            </a:r>
          </a:p>
        </p:txBody>
      </p:sp>
    </p:spTree>
    <p:extLst>
      <p:ext uri="{BB962C8B-B14F-4D97-AF65-F5344CB8AC3E}">
        <p14:creationId xmlns:p14="http://schemas.microsoft.com/office/powerpoint/2010/main" val="387925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إلى حياةٍ أفضل قد قادني المسيح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الحب صار بيننا سأشدو بالتسبيح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سأشدو بالتسبيح</a:t>
            </a:r>
          </a:p>
        </p:txBody>
      </p:sp>
    </p:spTree>
    <p:extLst>
      <p:ext uri="{BB962C8B-B14F-4D97-AF65-F5344CB8AC3E}">
        <p14:creationId xmlns:p14="http://schemas.microsoft.com/office/powerpoint/2010/main" val="224213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104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2023-11-19T08:29:51Z</dcterms:modified>
</cp:coreProperties>
</file>