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44" r:id="rId3"/>
    <p:sldId id="476" r:id="rId4"/>
    <p:sldId id="477" r:id="rId5"/>
    <p:sldId id="478" r:id="rId6"/>
    <p:sldId id="47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696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 rtl="1"/>
            <a:r>
              <a:rPr lang="ar-EG" sz="8000" b="1"/>
              <a:t>اتباهي</a:t>
            </a:r>
            <a:r>
              <a:rPr lang="ar-EG" sz="8000" b="1" dirty="0"/>
              <a:t> بيـك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381000"/>
            <a:ext cx="102108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5400"/>
              </a:spcBef>
            </a:pPr>
            <a:r>
              <a:rPr lang="ar-EG" sz="8000" b="1" dirty="0" err="1"/>
              <a:t>اتباهي</a:t>
            </a:r>
            <a:r>
              <a:rPr lang="ar-EG" sz="8000" b="1" dirty="0"/>
              <a:t> </a:t>
            </a:r>
            <a:r>
              <a:rPr lang="ar-EG" sz="8000" b="1" dirty="0" err="1"/>
              <a:t>بيك</a:t>
            </a:r>
            <a:r>
              <a:rPr lang="ar-EG" sz="8000" b="1" dirty="0"/>
              <a:t> قدام الشمس</a:t>
            </a:r>
            <a:br>
              <a:rPr lang="ar-EG" sz="8000" b="1" dirty="0"/>
            </a:br>
            <a:r>
              <a:rPr lang="ar-EG" sz="8000" b="1" dirty="0"/>
              <a:t>قدام القمر قدام النجوم</a:t>
            </a:r>
            <a:br>
              <a:rPr lang="ar-EG" sz="8000" b="1" dirty="0"/>
            </a:br>
            <a:r>
              <a:rPr lang="ar-EG" sz="8000" b="1" dirty="0"/>
              <a:t>و كل البشر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609600"/>
            <a:ext cx="102108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0"/>
              </a:spcBef>
              <a:buFontTx/>
              <a:buNone/>
            </a:pPr>
            <a:r>
              <a:rPr lang="ar-EG" sz="8000" b="1" dirty="0"/>
              <a:t>أنا </a:t>
            </a:r>
            <a:r>
              <a:rPr lang="ar-EG" sz="8000" b="1" dirty="0" err="1"/>
              <a:t>مستنيك</a:t>
            </a:r>
            <a:r>
              <a:rPr lang="ar-EG" sz="8000" b="1" dirty="0"/>
              <a:t> تسود</a:t>
            </a:r>
            <a:br>
              <a:rPr lang="ar-EG" sz="8000" b="1" dirty="0"/>
            </a:br>
            <a:r>
              <a:rPr lang="ar-EG" sz="8000" b="1" dirty="0"/>
              <a:t>وتشمر عن ذراعيك</a:t>
            </a:r>
            <a:br>
              <a:rPr lang="ar-EG" sz="8000" b="1" dirty="0"/>
            </a:br>
            <a:r>
              <a:rPr lang="ar-EG" sz="8000" b="1" dirty="0" err="1"/>
              <a:t>وتكسرالقيود</a:t>
            </a:r>
            <a:br>
              <a:rPr lang="ar-EG" sz="8000" b="1" dirty="0"/>
            </a:br>
            <a:r>
              <a:rPr lang="ar-EG" sz="8000" b="1" dirty="0"/>
              <a:t>وضمان النصرة فيك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1219200"/>
            <a:ext cx="102108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3000"/>
              </a:spcBef>
              <a:buFontTx/>
              <a:buNone/>
            </a:pPr>
            <a:r>
              <a:rPr lang="ar-EG" sz="7200" b="1" dirty="0"/>
              <a:t>أغني </a:t>
            </a:r>
            <a:r>
              <a:rPr lang="ar-EG" sz="7200" b="1" dirty="0" err="1"/>
              <a:t>بانشائي</a:t>
            </a:r>
            <a:r>
              <a:rPr lang="ar-EG" sz="7200" b="1" dirty="0"/>
              <a:t> </a:t>
            </a:r>
            <a:r>
              <a:rPr lang="ar-EG" sz="7200" b="1" dirty="0" err="1"/>
              <a:t>انا</a:t>
            </a:r>
            <a:r>
              <a:rPr lang="ar-EG" sz="7200" b="1" dirty="0"/>
              <a:t> للملك</a:t>
            </a:r>
            <a:br>
              <a:rPr lang="ar-EG" sz="7200" b="1" dirty="0"/>
            </a:br>
            <a:r>
              <a:rPr lang="ar-EG" sz="7200" b="1" dirty="0"/>
              <a:t>وعن قدرة يديه يخبر الفلك</a:t>
            </a:r>
            <a:br>
              <a:rPr lang="ar-EG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09600" y="670709"/>
            <a:ext cx="10210800" cy="7863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8000" b="1" dirty="0"/>
              <a:t>قالي أمرت بعزك</a:t>
            </a:r>
            <a:br>
              <a:rPr lang="ar-EG" sz="8000" b="1" dirty="0"/>
            </a:br>
            <a:r>
              <a:rPr lang="ar-EG" sz="8000" b="1" dirty="0"/>
              <a:t>وأنت ليه </a:t>
            </a:r>
            <a:r>
              <a:rPr lang="ar-EG" sz="8000" b="1" dirty="0" err="1"/>
              <a:t>هتخاف</a:t>
            </a:r>
            <a:br>
              <a:rPr lang="ar-EG" sz="8000" b="1" dirty="0"/>
            </a:br>
            <a:r>
              <a:rPr lang="ar-EG" sz="8000" b="1" dirty="0"/>
              <a:t>انت أبني المدلل</a:t>
            </a:r>
            <a:br>
              <a:rPr lang="ar-EG" sz="8000" b="1" dirty="0"/>
            </a:br>
            <a:r>
              <a:rPr lang="ar-EG" sz="8000" b="1" dirty="0"/>
              <a:t>محمول على الاكتاف</a:t>
            </a:r>
          </a:p>
          <a:p>
            <a:pPr algn="ctr">
              <a:spcBef>
                <a:spcPts val="3000"/>
              </a:spcBef>
            </a:pP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1765</TotalTime>
  <Words>58</Words>
  <Application>Microsoft Office PowerPoint</Application>
  <PresentationFormat>عرض على الشاشة (4:3)</PresentationFormat>
  <Paragraphs>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344</cp:revision>
  <dcterms:created xsi:type="dcterms:W3CDTF">2021-12-07T14:30:00Z</dcterms:created>
  <dcterms:modified xsi:type="dcterms:W3CDTF">2023-11-19T08:38:56Z</dcterms:modified>
</cp:coreProperties>
</file>