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35" r:id="rId3"/>
    <p:sldId id="325" r:id="rId4"/>
    <p:sldId id="336" r:id="rId5"/>
    <p:sldId id="337" r:id="rId6"/>
    <p:sldId id="338" r:id="rId7"/>
    <p:sldId id="29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52" d="100"/>
          <a:sy n="52" d="100"/>
        </p:scale>
        <p:origin x="324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jomhuria"/>
              </a:rPr>
              <a:t>أتبع يسوع كل الحياة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أتبع يسوع كل الحياة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من غير رجوع دايمًا </a:t>
            </a:r>
            <a:r>
              <a:rPr lang="ar-EG" sz="7200" b="1" dirty="0" err="1">
                <a:solidFill>
                  <a:srgbClr val="003300"/>
                </a:solidFill>
              </a:rPr>
              <a:t>معاه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مع المسيح أنا كل يوم</a:t>
            </a:r>
          </a:p>
          <a:p>
            <a:pPr algn="ctr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علشان</a:t>
            </a:r>
            <a:r>
              <a:rPr lang="ar-EG" sz="7200" b="1" dirty="0">
                <a:solidFill>
                  <a:srgbClr val="003300"/>
                </a:solidFill>
              </a:rPr>
              <a:t> كده فرحي ها يدوم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أحمل صليبي باستمرار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مع حبيبي بافتخار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ما يهمني عدو جبار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لي في يسوع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الإنتصار</a:t>
            </a: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أتبع يسوع كل الحياة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من غير رجوع دايمًا </a:t>
            </a:r>
            <a:r>
              <a:rPr lang="ar-EG" sz="7200" b="1" dirty="0" err="1">
                <a:solidFill>
                  <a:srgbClr val="003300"/>
                </a:solidFill>
              </a:rPr>
              <a:t>معاه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مع المسيح أنا كل يوم</a:t>
            </a:r>
          </a:p>
          <a:p>
            <a:pPr algn="ctr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علشان</a:t>
            </a:r>
            <a:r>
              <a:rPr lang="ar-EG" sz="7200" b="1" dirty="0">
                <a:solidFill>
                  <a:srgbClr val="003300"/>
                </a:solidFill>
              </a:rPr>
              <a:t> كده فرحي ها يدوم</a:t>
            </a:r>
          </a:p>
        </p:txBody>
      </p:sp>
    </p:spTree>
    <p:extLst>
      <p:ext uri="{BB962C8B-B14F-4D97-AF65-F5344CB8AC3E}">
        <p14:creationId xmlns:p14="http://schemas.microsoft.com/office/powerpoint/2010/main" val="344879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083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كل طريقي يسوع قدام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هو اللي يمشي في الأمام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هو ينور لي الأيام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أنا مع يسوع دايمًا في سلام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772827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أتبع يسوع كل الحياة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من غير رجوع دايمًا </a:t>
            </a:r>
            <a:r>
              <a:rPr lang="ar-EG" sz="7200" b="1" dirty="0" err="1">
                <a:solidFill>
                  <a:srgbClr val="003300"/>
                </a:solidFill>
              </a:rPr>
              <a:t>معاه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مع المسيح أنا كل يوم</a:t>
            </a:r>
          </a:p>
          <a:p>
            <a:pPr algn="ctr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علشان</a:t>
            </a:r>
            <a:r>
              <a:rPr lang="ar-EG" sz="7200" b="1" dirty="0">
                <a:solidFill>
                  <a:srgbClr val="003300"/>
                </a:solidFill>
              </a:rPr>
              <a:t> كده فرحي ها يدوم</a:t>
            </a:r>
          </a:p>
        </p:txBody>
      </p:sp>
    </p:spTree>
    <p:extLst>
      <p:ext uri="{BB962C8B-B14F-4D97-AF65-F5344CB8AC3E}">
        <p14:creationId xmlns:p14="http://schemas.microsoft.com/office/powerpoint/2010/main" val="2715414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103</Words>
  <Application>Microsoft Office PowerPoint</Application>
  <PresentationFormat>عرض على الشاشة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2023-11-30T09:09:06Z</dcterms:modified>
</cp:coreProperties>
</file>