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75" r:id="rId2"/>
    <p:sldId id="312" r:id="rId3"/>
    <p:sldId id="321" r:id="rId4"/>
    <p:sldId id="322" r:id="rId5"/>
    <p:sldId id="323" r:id="rId6"/>
    <p:sldId id="324" r:id="rId7"/>
    <p:sldId id="325" r:id="rId8"/>
    <p:sldId id="29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7FF20E8B-AD12-439D-9E17-619C6F38680D}">
          <p14:sldIdLst>
            <p14:sldId id="275"/>
            <p14:sldId id="312"/>
            <p14:sldId id="321"/>
            <p14:sldId id="322"/>
            <p14:sldId id="323"/>
            <p14:sldId id="324"/>
            <p14:sldId id="325"/>
            <p14:sldId id="293"/>
          </p14:sldIdLst>
        </p14:section>
        <p14:section name="Untitled Section" id="{2C17607C-8ED3-4A7C-8A1F-A772B8E7EDB9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02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149" autoAdjust="0"/>
    <p:restoredTop sz="94660"/>
  </p:normalViewPr>
  <p:slideViewPr>
    <p:cSldViewPr>
      <p:cViewPr varScale="1">
        <p:scale>
          <a:sx n="90" d="100"/>
          <a:sy n="90" d="100"/>
        </p:scale>
        <p:origin x="1704" y="44"/>
      </p:cViewPr>
      <p:guideLst>
        <p:guide orient="horz" pos="2160"/>
        <p:guide pos="2880"/>
      </p:guideLst>
    </p:cSldViewPr>
  </p:slideViewPr>
  <p:notesTextViewPr>
    <p:cViewPr>
      <p:scale>
        <a:sx n="125" d="100"/>
        <a:sy n="125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CEA6EB-D115-4AB1-880A-0DDA4CA32736}" type="datetimeFigureOut">
              <a:rPr lang="en-US" smtClean="0"/>
              <a:pPr/>
              <a:t>11/19/2023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BFF322-D4C6-4705-80B2-EA0C2114B97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93384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11/19/2023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11/19/2023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11/19/2023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11/19/2023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11/19/2023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11/19/2023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11/19/2023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11/19/2023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11/19/2023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11/19/2023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11/19/2023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2DEC02-EF57-47C1-88F7-AA66B01A5C62}" type="datetimeFigureOut">
              <a:rPr lang="en-US" smtClean="0"/>
              <a:pPr/>
              <a:t>11/19/2023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power point praise 3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3" name="Picture 2" descr="power point praise LOGO 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7400" y="4244486"/>
            <a:ext cx="4953000" cy="203729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0" y="173136"/>
            <a:ext cx="9144000" cy="30725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ar-EG" sz="6600" b="1" dirty="0"/>
              <a:t>تـرنيــمة</a:t>
            </a:r>
          </a:p>
          <a:p>
            <a:pPr algn="ctr" rtl="1">
              <a:lnSpc>
                <a:spcPct val="150000"/>
              </a:lnSpc>
            </a:pPr>
            <a:r>
              <a:rPr lang="ar-EG" altLang="ar-EG" sz="7200" b="1" dirty="0"/>
              <a:t>أتحبني وتقول لا أنســاك</a:t>
            </a:r>
            <a:endParaRPr lang="ar-EG" sz="7200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7" name="Rectangle 2">
            <a:extLst>
              <a:ext uri="{FF2B5EF4-FFF2-40B4-BE49-F238E27FC236}">
                <a16:creationId xmlns:a16="http://schemas.microsoft.com/office/drawing/2014/main" id="{7D7F80BE-2997-4C32-AD1C-44FA6287BB82}"/>
              </a:ext>
            </a:extLst>
          </p:cNvPr>
          <p:cNvSpPr txBox="1">
            <a:spLocks noChangeArrowheads="1"/>
          </p:cNvSpPr>
          <p:nvPr/>
        </p:nvSpPr>
        <p:spPr>
          <a:xfrm>
            <a:off x="0" y="228600"/>
            <a:ext cx="9144000" cy="71628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1"/>
            <a:r>
              <a:rPr lang="ar-EG" sz="4800" b="1" i="0" dirty="0">
                <a:solidFill>
                  <a:srgbClr val="000000"/>
                </a:solidFill>
                <a:effectLst/>
                <a:latin typeface="Helvetica Neue"/>
                <a:cs typeface="+mn-cs"/>
              </a:rPr>
              <a:t>1- </a:t>
            </a:r>
          </a:p>
          <a:p>
            <a:pPr algn="ctr" rtl="1">
              <a:lnSpc>
                <a:spcPct val="150000"/>
              </a:lnSpc>
            </a:pPr>
            <a:r>
              <a:rPr lang="ar-EG" sz="5400" b="1" i="0" dirty="0">
                <a:solidFill>
                  <a:srgbClr val="000000"/>
                </a:solidFill>
                <a:effectLst/>
                <a:latin typeface="Helvetica Neue"/>
                <a:cs typeface="+mn-cs"/>
              </a:rPr>
              <a:t>(أتحبني و تقول لا أنســاك </a:t>
            </a:r>
          </a:p>
          <a:p>
            <a:pPr algn="ctr" rtl="1">
              <a:lnSpc>
                <a:spcPct val="150000"/>
              </a:lnSpc>
            </a:pPr>
            <a:r>
              <a:rPr lang="ar-EG" sz="5400" b="1" i="0" dirty="0">
                <a:solidFill>
                  <a:srgbClr val="000000"/>
                </a:solidFill>
                <a:effectLst/>
                <a:latin typeface="Helvetica Neue"/>
                <a:cs typeface="+mn-cs"/>
              </a:rPr>
              <a:t>أحقًا لأجلـي أنا سالـت دماك؟)2</a:t>
            </a:r>
          </a:p>
          <a:p>
            <a:pPr algn="ctr" rtl="1">
              <a:lnSpc>
                <a:spcPct val="150000"/>
              </a:lnSpc>
            </a:pPr>
            <a:r>
              <a:rPr lang="ar-EG" sz="5400" b="1" i="0" dirty="0">
                <a:solidFill>
                  <a:srgbClr val="000000"/>
                </a:solidFill>
                <a:effectLst/>
                <a:latin typeface="Helvetica Neue"/>
                <a:cs typeface="+mn-cs"/>
              </a:rPr>
              <a:t>أذُقتَ الهـوان بكل حنـان </a:t>
            </a:r>
          </a:p>
          <a:p>
            <a:pPr algn="ctr" rtl="1">
              <a:lnSpc>
                <a:spcPct val="150000"/>
              </a:lnSpc>
            </a:pPr>
            <a:r>
              <a:rPr lang="ar-EG" sz="5400" b="1" i="0" dirty="0">
                <a:solidFill>
                  <a:srgbClr val="000000"/>
                </a:solidFill>
                <a:effectLst/>
                <a:latin typeface="Helvetica Neue"/>
                <a:cs typeface="+mn-cs"/>
              </a:rPr>
              <a:t>لكي تُنجينـي من الهــلاك؟</a:t>
            </a:r>
            <a:endParaRPr lang="ar-EG" sz="7200" b="1" i="0" dirty="0">
              <a:solidFill>
                <a:srgbClr val="000000"/>
              </a:solidFill>
              <a:effectLst/>
              <a:latin typeface="Helvetica Neue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828642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7" name="Rectangle 2">
            <a:extLst>
              <a:ext uri="{FF2B5EF4-FFF2-40B4-BE49-F238E27FC236}">
                <a16:creationId xmlns:a16="http://schemas.microsoft.com/office/drawing/2014/main" id="{7D7F80BE-2997-4C32-AD1C-44FA6287BB82}"/>
              </a:ext>
            </a:extLst>
          </p:cNvPr>
          <p:cNvSpPr txBox="1">
            <a:spLocks noChangeArrowheads="1"/>
          </p:cNvSpPr>
          <p:nvPr/>
        </p:nvSpPr>
        <p:spPr>
          <a:xfrm>
            <a:off x="0" y="381000"/>
            <a:ext cx="9144000" cy="71628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1">
              <a:lnSpc>
                <a:spcPct val="150000"/>
              </a:lnSpc>
            </a:pPr>
            <a:r>
              <a:rPr lang="ar-EG" sz="6000" b="1" i="0" dirty="0">
                <a:solidFill>
                  <a:srgbClr val="000000"/>
                </a:solidFill>
                <a:effectLst/>
                <a:latin typeface="Helvetica Neue"/>
                <a:cs typeface="+mn-cs"/>
              </a:rPr>
              <a:t>إلهي ماذا .. ماذا تحب فـيَّ </a:t>
            </a:r>
          </a:p>
          <a:p>
            <a:pPr algn="ctr" rtl="1">
              <a:lnSpc>
                <a:spcPct val="150000"/>
              </a:lnSpc>
            </a:pPr>
            <a:r>
              <a:rPr lang="ar-EG" sz="6000" b="1" i="0" dirty="0">
                <a:solidFill>
                  <a:srgbClr val="000000"/>
                </a:solidFill>
                <a:effectLst/>
                <a:latin typeface="Helvetica Neue"/>
                <a:cs typeface="+mn-cs"/>
              </a:rPr>
              <a:t>وقد </a:t>
            </a:r>
            <a:r>
              <a:rPr lang="ar-EG" sz="6000" b="1" i="0" dirty="0" err="1">
                <a:solidFill>
                  <a:srgbClr val="000000"/>
                </a:solidFill>
                <a:effectLst/>
                <a:latin typeface="Helvetica Neue"/>
                <a:cs typeface="+mn-cs"/>
              </a:rPr>
              <a:t>إكتسوت</a:t>
            </a:r>
            <a:r>
              <a:rPr lang="ar-EG" sz="6000" b="1" i="0" dirty="0">
                <a:solidFill>
                  <a:srgbClr val="000000"/>
                </a:solidFill>
                <a:effectLst/>
                <a:latin typeface="Helvetica Neue"/>
                <a:cs typeface="+mn-cs"/>
              </a:rPr>
              <a:t> لهامتي بالخطية؟</a:t>
            </a:r>
          </a:p>
          <a:p>
            <a:pPr algn="ctr" rtl="1">
              <a:lnSpc>
                <a:spcPct val="150000"/>
              </a:lnSpc>
            </a:pPr>
            <a:r>
              <a:rPr lang="ar-EG" sz="6000" b="1" i="0" dirty="0">
                <a:solidFill>
                  <a:srgbClr val="000000"/>
                </a:solidFill>
                <a:effectLst/>
                <a:latin typeface="Helvetica Neue"/>
                <a:cs typeface="+mn-cs"/>
              </a:rPr>
              <a:t>كيف ترى أسواري المهدّمة </a:t>
            </a:r>
          </a:p>
          <a:p>
            <a:pPr algn="ctr" rtl="1">
              <a:lnSpc>
                <a:spcPct val="150000"/>
              </a:lnSpc>
            </a:pPr>
            <a:r>
              <a:rPr lang="ar-EG" sz="6000" b="1" i="0" dirty="0">
                <a:solidFill>
                  <a:srgbClr val="000000"/>
                </a:solidFill>
                <a:effectLst/>
                <a:latin typeface="Helvetica Neue"/>
                <a:cs typeface="+mn-cs"/>
              </a:rPr>
              <a:t>أسوارًا صلبة صامـدة قـوية؟</a:t>
            </a:r>
            <a:endParaRPr lang="ar-EG" sz="8000" b="1" i="0" dirty="0">
              <a:solidFill>
                <a:srgbClr val="000000"/>
              </a:solidFill>
              <a:effectLst/>
              <a:latin typeface="Helvetica Neue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75693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7" name="Rectangle 2">
            <a:extLst>
              <a:ext uri="{FF2B5EF4-FFF2-40B4-BE49-F238E27FC236}">
                <a16:creationId xmlns:a16="http://schemas.microsoft.com/office/drawing/2014/main" id="{7D7F80BE-2997-4C32-AD1C-44FA6287BB82}"/>
              </a:ext>
            </a:extLst>
          </p:cNvPr>
          <p:cNvSpPr txBox="1">
            <a:spLocks noChangeArrowheads="1"/>
          </p:cNvSpPr>
          <p:nvPr/>
        </p:nvSpPr>
        <p:spPr>
          <a:xfrm>
            <a:off x="0" y="228600"/>
            <a:ext cx="9144000" cy="71628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1"/>
            <a:r>
              <a:rPr lang="ar-EG" sz="4800" b="1" i="0" dirty="0">
                <a:solidFill>
                  <a:srgbClr val="000000"/>
                </a:solidFill>
                <a:effectLst/>
                <a:latin typeface="Helvetica Neue"/>
                <a:cs typeface="+mn-cs"/>
              </a:rPr>
              <a:t>2- </a:t>
            </a:r>
          </a:p>
          <a:p>
            <a:pPr algn="ctr" rtl="1">
              <a:lnSpc>
                <a:spcPct val="150000"/>
              </a:lnSpc>
            </a:pPr>
            <a:r>
              <a:rPr lang="ar-EG" sz="5400" b="1" i="0" dirty="0">
                <a:solidFill>
                  <a:srgbClr val="000000"/>
                </a:solidFill>
                <a:effectLst/>
                <a:latin typeface="Helvetica Neue"/>
                <a:cs typeface="+mn-cs"/>
              </a:rPr>
              <a:t>(جملتني وعلى كفـك نقشتني </a:t>
            </a:r>
          </a:p>
          <a:p>
            <a:pPr algn="ctr" rtl="1">
              <a:lnSpc>
                <a:spcPct val="150000"/>
              </a:lnSpc>
            </a:pPr>
            <a:r>
              <a:rPr lang="ar-EG" sz="5400" b="1" i="0" dirty="0">
                <a:solidFill>
                  <a:srgbClr val="000000"/>
                </a:solidFill>
                <a:effectLst/>
                <a:latin typeface="Helvetica Neue"/>
                <a:cs typeface="+mn-cs"/>
              </a:rPr>
              <a:t>مـن وحلِ مزبلتي رفعتنــي)2</a:t>
            </a:r>
          </a:p>
          <a:p>
            <a:pPr algn="ctr" rtl="1">
              <a:lnSpc>
                <a:spcPct val="150000"/>
              </a:lnSpc>
            </a:pPr>
            <a:r>
              <a:rPr lang="ar-EG" sz="5400" b="1" i="0" dirty="0">
                <a:solidFill>
                  <a:srgbClr val="000000"/>
                </a:solidFill>
                <a:effectLst/>
                <a:latin typeface="Helvetica Neue"/>
                <a:cs typeface="+mn-cs"/>
              </a:rPr>
              <a:t>في سقطتي عضدتني وأقمتنـي</a:t>
            </a:r>
          </a:p>
          <a:p>
            <a:pPr algn="ctr" rtl="1">
              <a:lnSpc>
                <a:spcPct val="150000"/>
              </a:lnSpc>
            </a:pPr>
            <a:r>
              <a:rPr lang="ar-EG" sz="5400" b="1" i="0" dirty="0">
                <a:solidFill>
                  <a:srgbClr val="000000"/>
                </a:solidFill>
                <a:effectLst/>
                <a:latin typeface="Helvetica Neue"/>
                <a:cs typeface="+mn-cs"/>
              </a:rPr>
              <a:t> مـع الشـرفاء أجلستنــي</a:t>
            </a:r>
            <a:endParaRPr lang="ar-EG" sz="7200" b="1" i="0" dirty="0">
              <a:solidFill>
                <a:srgbClr val="000000"/>
              </a:solidFill>
              <a:effectLst/>
              <a:latin typeface="Helvetica Neue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38544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7" name="Rectangle 2">
            <a:extLst>
              <a:ext uri="{FF2B5EF4-FFF2-40B4-BE49-F238E27FC236}">
                <a16:creationId xmlns:a16="http://schemas.microsoft.com/office/drawing/2014/main" id="{7D7F80BE-2997-4C32-AD1C-44FA6287BB82}"/>
              </a:ext>
            </a:extLst>
          </p:cNvPr>
          <p:cNvSpPr txBox="1">
            <a:spLocks noChangeArrowheads="1"/>
          </p:cNvSpPr>
          <p:nvPr/>
        </p:nvSpPr>
        <p:spPr>
          <a:xfrm>
            <a:off x="0" y="381000"/>
            <a:ext cx="9144000" cy="71628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1">
              <a:lnSpc>
                <a:spcPct val="150000"/>
              </a:lnSpc>
            </a:pPr>
            <a:r>
              <a:rPr lang="ar-EG" sz="6000" b="1" i="0" dirty="0">
                <a:solidFill>
                  <a:srgbClr val="000000"/>
                </a:solidFill>
                <a:effectLst/>
                <a:latin typeface="Helvetica Neue"/>
                <a:cs typeface="+mn-cs"/>
              </a:rPr>
              <a:t>أتساءلُ ما نـوع هذا الحنـان </a:t>
            </a:r>
          </a:p>
          <a:p>
            <a:pPr algn="ctr" rtl="1">
              <a:lnSpc>
                <a:spcPct val="150000"/>
              </a:lnSpc>
            </a:pPr>
            <a:r>
              <a:rPr lang="ar-EG" sz="6000" b="1" i="0" dirty="0">
                <a:solidFill>
                  <a:srgbClr val="000000"/>
                </a:solidFill>
                <a:effectLst/>
                <a:latin typeface="Helvetica Neue"/>
                <a:cs typeface="+mn-cs"/>
              </a:rPr>
              <a:t>الذي اكتنف وضم الإنسان!</a:t>
            </a:r>
          </a:p>
          <a:p>
            <a:pPr algn="ctr" rtl="1">
              <a:lnSpc>
                <a:spcPct val="150000"/>
              </a:lnSpc>
            </a:pPr>
            <a:r>
              <a:rPr lang="ar-EG" sz="6000" b="1" i="0" dirty="0">
                <a:solidFill>
                  <a:srgbClr val="000000"/>
                </a:solidFill>
                <a:effectLst/>
                <a:latin typeface="Helvetica Neue"/>
                <a:cs typeface="+mn-cs"/>
              </a:rPr>
              <a:t>أنها محبة ليست من الوجـود </a:t>
            </a:r>
          </a:p>
          <a:p>
            <a:pPr algn="ctr" rtl="1">
              <a:lnSpc>
                <a:spcPct val="150000"/>
              </a:lnSpc>
            </a:pPr>
            <a:r>
              <a:rPr lang="ar-EG" sz="6000" b="1" i="0" dirty="0">
                <a:solidFill>
                  <a:srgbClr val="000000"/>
                </a:solidFill>
                <a:effectLst/>
                <a:latin typeface="Helvetica Neue"/>
                <a:cs typeface="+mn-cs"/>
              </a:rPr>
              <a:t>(محبة أثارت بداخلي الإيمـان)2</a:t>
            </a:r>
          </a:p>
        </p:txBody>
      </p:sp>
    </p:spTree>
    <p:extLst>
      <p:ext uri="{BB962C8B-B14F-4D97-AF65-F5344CB8AC3E}">
        <p14:creationId xmlns:p14="http://schemas.microsoft.com/office/powerpoint/2010/main" val="28059117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7" name="Rectangle 2">
            <a:extLst>
              <a:ext uri="{FF2B5EF4-FFF2-40B4-BE49-F238E27FC236}">
                <a16:creationId xmlns:a16="http://schemas.microsoft.com/office/drawing/2014/main" id="{7D7F80BE-2997-4C32-AD1C-44FA6287BB82}"/>
              </a:ext>
            </a:extLst>
          </p:cNvPr>
          <p:cNvSpPr txBox="1">
            <a:spLocks noChangeArrowheads="1"/>
          </p:cNvSpPr>
          <p:nvPr/>
        </p:nvSpPr>
        <p:spPr>
          <a:xfrm>
            <a:off x="0" y="228600"/>
            <a:ext cx="9144000" cy="71628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1"/>
            <a:r>
              <a:rPr lang="ar-EG" sz="4800" b="1" i="0" dirty="0">
                <a:solidFill>
                  <a:srgbClr val="000000"/>
                </a:solidFill>
                <a:effectLst/>
                <a:latin typeface="Helvetica Neue"/>
                <a:cs typeface="+mn-cs"/>
              </a:rPr>
              <a:t>3- </a:t>
            </a:r>
          </a:p>
          <a:p>
            <a:pPr algn="ctr" rtl="1">
              <a:lnSpc>
                <a:spcPct val="150000"/>
              </a:lnSpc>
            </a:pPr>
            <a:r>
              <a:rPr lang="ar-EG" sz="5400" b="1" i="0" dirty="0">
                <a:solidFill>
                  <a:srgbClr val="000000"/>
                </a:solidFill>
                <a:effectLst/>
                <a:latin typeface="Helvetica Neue"/>
                <a:cs typeface="+mn-cs"/>
              </a:rPr>
              <a:t>(في رحلتـي كنت دائمًا معي </a:t>
            </a:r>
          </a:p>
          <a:p>
            <a:pPr algn="ctr" rtl="1">
              <a:lnSpc>
                <a:spcPct val="150000"/>
              </a:lnSpc>
            </a:pPr>
            <a:r>
              <a:rPr lang="ar-EG" sz="5400" b="1" i="0" dirty="0">
                <a:solidFill>
                  <a:srgbClr val="000000"/>
                </a:solidFill>
                <a:effectLst/>
                <a:latin typeface="Helvetica Neue"/>
                <a:cs typeface="+mn-cs"/>
              </a:rPr>
              <a:t>عصيتك و تركت دربَك أدبتني)2</a:t>
            </a:r>
          </a:p>
          <a:p>
            <a:pPr algn="ctr" rtl="1">
              <a:lnSpc>
                <a:spcPct val="150000"/>
              </a:lnSpc>
            </a:pPr>
            <a:r>
              <a:rPr lang="ar-EG" sz="5400" b="1" i="0" dirty="0">
                <a:solidFill>
                  <a:srgbClr val="000000"/>
                </a:solidFill>
                <a:effectLst/>
                <a:latin typeface="Helvetica Neue"/>
                <a:cs typeface="+mn-cs"/>
              </a:rPr>
              <a:t>وكنت لي أبًا وكنت لي خلاً </a:t>
            </a:r>
          </a:p>
          <a:p>
            <a:pPr algn="ctr" rtl="1">
              <a:lnSpc>
                <a:spcPct val="150000"/>
              </a:lnSpc>
            </a:pPr>
            <a:r>
              <a:rPr lang="ar-EG" sz="5400" b="1" i="0" dirty="0">
                <a:solidFill>
                  <a:srgbClr val="000000"/>
                </a:solidFill>
                <a:effectLst/>
                <a:latin typeface="Helvetica Neue"/>
                <a:cs typeface="+mn-cs"/>
              </a:rPr>
              <a:t>وأنـت تُعيـن فـي محنتـي</a:t>
            </a:r>
            <a:endParaRPr lang="ar-EG" sz="7200" b="1" i="0" dirty="0">
              <a:solidFill>
                <a:srgbClr val="000000"/>
              </a:solidFill>
              <a:effectLst/>
              <a:latin typeface="Helvetica Neue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674477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7" name="Rectangle 2">
            <a:extLst>
              <a:ext uri="{FF2B5EF4-FFF2-40B4-BE49-F238E27FC236}">
                <a16:creationId xmlns:a16="http://schemas.microsoft.com/office/drawing/2014/main" id="{7D7F80BE-2997-4C32-AD1C-44FA6287BB82}"/>
              </a:ext>
            </a:extLst>
          </p:cNvPr>
          <p:cNvSpPr txBox="1">
            <a:spLocks noChangeArrowheads="1"/>
          </p:cNvSpPr>
          <p:nvPr/>
        </p:nvSpPr>
        <p:spPr>
          <a:xfrm>
            <a:off x="0" y="381000"/>
            <a:ext cx="9144000" cy="71628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1">
              <a:lnSpc>
                <a:spcPct val="150000"/>
              </a:lnSpc>
            </a:pPr>
            <a:r>
              <a:rPr lang="ar-EG" sz="6000" b="1" i="0" dirty="0">
                <a:solidFill>
                  <a:srgbClr val="000000"/>
                </a:solidFill>
                <a:effectLst/>
                <a:latin typeface="Helvetica Neue"/>
                <a:cs typeface="+mn-cs"/>
              </a:rPr>
              <a:t>أنت القـدوس ملك الملوك </a:t>
            </a:r>
          </a:p>
          <a:p>
            <a:pPr algn="ctr" rtl="1">
              <a:lnSpc>
                <a:spcPct val="150000"/>
              </a:lnSpc>
            </a:pPr>
            <a:r>
              <a:rPr lang="ar-EG" sz="6000" b="1" i="0" dirty="0">
                <a:solidFill>
                  <a:srgbClr val="000000"/>
                </a:solidFill>
                <a:effectLst/>
                <a:latin typeface="Helvetica Neue"/>
                <a:cs typeface="+mn-cs"/>
              </a:rPr>
              <a:t>حررتنـي وأنا عبـد مملوك</a:t>
            </a:r>
          </a:p>
          <a:p>
            <a:pPr algn="ctr" rtl="1">
              <a:lnSpc>
                <a:spcPct val="150000"/>
              </a:lnSpc>
            </a:pPr>
            <a:r>
              <a:rPr lang="ar-EG" sz="6000" b="1" i="0" dirty="0">
                <a:solidFill>
                  <a:srgbClr val="000000"/>
                </a:solidFill>
                <a:effectLst/>
                <a:latin typeface="Helvetica Neue"/>
                <a:cs typeface="+mn-cs"/>
              </a:rPr>
              <a:t>تواضعت فوضعت يدك بيدي </a:t>
            </a:r>
          </a:p>
          <a:p>
            <a:pPr algn="ctr" rtl="1">
              <a:lnSpc>
                <a:spcPct val="150000"/>
              </a:lnSpc>
            </a:pPr>
            <a:r>
              <a:rPr lang="ar-EG" sz="6000" b="1" i="0" dirty="0">
                <a:solidFill>
                  <a:srgbClr val="000000"/>
                </a:solidFill>
                <a:effectLst/>
                <a:latin typeface="Helvetica Neue"/>
                <a:cs typeface="+mn-cs"/>
              </a:rPr>
              <a:t>(ومن أجلي بالصليب سَمّروك)2</a:t>
            </a:r>
            <a:endParaRPr lang="ar-EG" sz="8000" b="1" i="0" dirty="0">
              <a:solidFill>
                <a:srgbClr val="000000"/>
              </a:solidFill>
              <a:effectLst/>
              <a:latin typeface="Helvetica Neue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85911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power point praise 3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304800" y="381001"/>
            <a:ext cx="86106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endParaRPr lang="en-US" sz="8000" b="1" dirty="0"/>
          </a:p>
        </p:txBody>
      </p:sp>
      <p:pic>
        <p:nvPicPr>
          <p:cNvPr id="5" name="Picture 4" descr="power point praise LOGO 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62000" y="2590800"/>
            <a:ext cx="7989418" cy="2971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80679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3815</TotalTime>
  <Words>133</Words>
  <Application>Microsoft Office PowerPoint</Application>
  <PresentationFormat>عرض على الشاشة (4:3)</PresentationFormat>
  <Paragraphs>29</Paragraphs>
  <Slides>8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3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8</vt:i4>
      </vt:variant>
    </vt:vector>
  </HeadingPairs>
  <TitlesOfParts>
    <vt:vector size="12" baseType="lpstr">
      <vt:lpstr>Arial</vt:lpstr>
      <vt:lpstr>Calibri</vt:lpstr>
      <vt:lpstr>Helvetica Neue</vt:lpstr>
      <vt:lpstr>Office Theme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NEVO</dc:creator>
  <cp:lastModifiedBy>adam</cp:lastModifiedBy>
  <cp:revision>324</cp:revision>
  <dcterms:created xsi:type="dcterms:W3CDTF">2021-12-07T14:30:00Z</dcterms:created>
  <dcterms:modified xsi:type="dcterms:W3CDTF">2023-11-19T08:43:30Z</dcterms:modified>
</cp:coreProperties>
</file>