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277" r:id="rId4"/>
    <p:sldId id="490" r:id="rId5"/>
    <p:sldId id="495" r:id="rId6"/>
    <p:sldId id="492" r:id="rId7"/>
    <p:sldId id="496" r:id="rId8"/>
    <p:sldId id="494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65391"/>
            <a:ext cx="9144000" cy="3216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altLang="en-US" sz="7200" b="1" dirty="0">
                <a:cs typeface="Times New Roman" pitchFamily="18" charset="0"/>
              </a:rPr>
              <a:t>أتراك تبحث عن لحظة حب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985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000" b="1" dirty="0"/>
              <a:t>أتراك تبحث عن لحظة حب؟</a:t>
            </a:r>
            <a:br>
              <a:rPr lang="ar-EG" sz="7000" b="1" dirty="0"/>
            </a:br>
            <a:r>
              <a:rPr lang="ar-EG" sz="7000" b="1" dirty="0"/>
              <a:t>العمر يمضي وليس من يجيب</a:t>
            </a:r>
            <a:br>
              <a:rPr lang="ar-EG" sz="7000" b="1" dirty="0"/>
            </a:br>
            <a:r>
              <a:rPr lang="ar-EG" sz="7000" b="1" dirty="0"/>
              <a:t>أتراك تبحث عن رفيق عمر؟</a:t>
            </a:r>
            <a:br>
              <a:rPr lang="ar-EG" sz="7000" b="1" dirty="0"/>
            </a:br>
            <a:r>
              <a:rPr lang="ar-EG" sz="7000" b="1" dirty="0"/>
              <a:t>تائهاً عصفت </a:t>
            </a:r>
            <a:r>
              <a:rPr lang="ar-EG" sz="7000" b="1" dirty="0" err="1"/>
              <a:t>به</a:t>
            </a:r>
            <a:r>
              <a:rPr lang="ar-EG" sz="7000" b="1" dirty="0"/>
              <a:t> ريح السنين</a:t>
            </a:r>
            <a:br>
              <a:rPr lang="ar-EG" sz="7000" b="1" dirty="0"/>
            </a:br>
            <a:endParaRPr lang="ar-SA" sz="7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8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إنه يسوع هو الحب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إنه يسوع رفيق العمر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هــــــــو يســـــــــــوع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لحظة حب تجلَّت فوق الصليب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223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000" b="1" dirty="0"/>
              <a:t>أتراك ترهب من لحظة موت؟</a:t>
            </a:r>
            <a:br>
              <a:rPr lang="ar-EG" sz="7000" b="1" dirty="0"/>
            </a:br>
            <a:r>
              <a:rPr lang="ar-EG" sz="7000" b="1" dirty="0"/>
              <a:t>دون أن تعرف أين هو المصير</a:t>
            </a:r>
            <a:br>
              <a:rPr lang="ar-EG" sz="7000" b="1" dirty="0"/>
            </a:br>
            <a:r>
              <a:rPr lang="ar-EG" sz="7000" b="1" dirty="0"/>
              <a:t>أتراك سئمت الحزن المرير؟</a:t>
            </a:r>
            <a:br>
              <a:rPr lang="ar-EG" sz="7000" b="1" dirty="0"/>
            </a:br>
            <a:r>
              <a:rPr lang="ar-EG" sz="7000" b="1" dirty="0"/>
              <a:t>الدمع يسيل والبسمة تضيع</a:t>
            </a:r>
            <a:br>
              <a:rPr lang="ar-EG" sz="7000" b="1" dirty="0"/>
            </a:br>
            <a:endParaRPr lang="ar-SA" sz="7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8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إنه يسوع هو الحب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إنه يسوع رفيق العمر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هــــــــو يســـــــــــوع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لحظة حب تجلَّت فوق الصليب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0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99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000" b="1" dirty="0"/>
              <a:t>أتراك تعبت من طول المسير</a:t>
            </a:r>
            <a:br>
              <a:rPr lang="ar-EG" sz="7000" b="1" dirty="0"/>
            </a:br>
            <a:r>
              <a:rPr lang="ar-EG" sz="7000" b="1" dirty="0"/>
              <a:t>في طريق شائـــك مريـــــر؟</a:t>
            </a:r>
            <a:br>
              <a:rPr lang="ar-EG" sz="7000" b="1" dirty="0"/>
            </a:br>
            <a:r>
              <a:rPr lang="ar-EG" sz="7000" b="1" dirty="0"/>
              <a:t>أتراك اشتقت لحضنٍ دفيء؟</a:t>
            </a:r>
            <a:br>
              <a:rPr lang="ar-EG" sz="7000" b="1" dirty="0"/>
            </a:br>
            <a:r>
              <a:rPr lang="ar-EG" sz="7000" b="1" dirty="0"/>
              <a:t>القلب تجمَّد ويصرخ ويستغيث</a:t>
            </a:r>
            <a:br>
              <a:rPr lang="ar-EG" sz="7000" b="1" dirty="0"/>
            </a:br>
            <a:endParaRPr lang="ar-SA" sz="7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8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إنه يسوع هو الحب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إنه يسوع رفيق العمر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هــــــــو يســـــــــــوع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لحظة حب تجلَّت فوق الصليب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8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989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إنه يسوع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إنه يسوع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إنه يسوع</a:t>
            </a:r>
          </a:p>
          <a:p>
            <a:pPr algn="ctr">
              <a:lnSpc>
                <a:spcPct val="150000"/>
              </a:lnSpc>
            </a:pPr>
            <a:br>
              <a:rPr lang="ar-EG" sz="8000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146</Words>
  <Application>Microsoft Office PowerPoint</Application>
  <PresentationFormat>عرض على الشاشة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351</cp:revision>
  <dcterms:created xsi:type="dcterms:W3CDTF">2021-12-07T14:30:00Z</dcterms:created>
  <dcterms:modified xsi:type="dcterms:W3CDTF">2023-11-19T08:50:41Z</dcterms:modified>
</cp:coreProperties>
</file>