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89" r:id="rId3"/>
    <p:sldId id="490" r:id="rId4"/>
    <p:sldId id="492" r:id="rId5"/>
    <p:sldId id="493" r:id="rId6"/>
    <p:sldId id="4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005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أتراني قد سمعت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57200"/>
            <a:ext cx="9144000" cy="6621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5800" b="1" dirty="0"/>
              <a:t>أتراني قد سمعت صوت ربي يسأل:</a:t>
            </a:r>
            <a:br>
              <a:rPr lang="ar-EG" sz="5800" b="1" dirty="0"/>
            </a:br>
            <a:r>
              <a:rPr lang="ar-EG" sz="5800" b="1" dirty="0"/>
              <a:t>ها خلاصي قد أخذت كيف لست تعمل؟</a:t>
            </a:r>
            <a:br>
              <a:rPr lang="ar-EG" sz="5800" b="1" dirty="0"/>
            </a:br>
            <a:r>
              <a:rPr lang="ar-EG" sz="5800" b="1" dirty="0"/>
              <a:t>ملائكة </a:t>
            </a:r>
            <a:r>
              <a:rPr lang="ar-EG" sz="5800" b="1" dirty="0" err="1"/>
              <a:t>السما</a:t>
            </a:r>
            <a:r>
              <a:rPr lang="ar-EG" sz="5800" b="1" dirty="0"/>
              <a:t> ليسوا مبشرين</a:t>
            </a:r>
            <a:br>
              <a:rPr lang="ar-EG" sz="5800" b="1" dirty="0"/>
            </a:br>
            <a:r>
              <a:rPr lang="ar-EG" sz="5800" b="1" dirty="0"/>
              <a:t>لذا دعوتك (هيا فكن أمين) 2</a:t>
            </a:r>
            <a:br>
              <a:rPr lang="ar-EG" sz="5800" b="1" dirty="0"/>
            </a:br>
            <a:endParaRPr lang="ar-SA" sz="5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57200"/>
            <a:ext cx="9144000" cy="6805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كم أناس يبحثون عن طريق للنجاة</a:t>
            </a:r>
            <a:br>
              <a:rPr lang="ar-EG" sz="6000" b="1" dirty="0"/>
            </a:br>
            <a:r>
              <a:rPr lang="ar-EG" sz="6000" b="1" dirty="0"/>
              <a:t>من شرور مهلكات ستدمر الحياة</a:t>
            </a:r>
            <a:br>
              <a:rPr lang="ar-EG" sz="6000" b="1" dirty="0"/>
            </a:br>
            <a:r>
              <a:rPr lang="ar-EG" sz="6000" b="1" dirty="0"/>
              <a:t>أفيك رغبة </a:t>
            </a:r>
            <a:r>
              <a:rPr lang="ar-EG" sz="6000" b="1" dirty="0" err="1"/>
              <a:t>ان</a:t>
            </a:r>
            <a:r>
              <a:rPr lang="ar-EG" sz="6000" b="1" dirty="0"/>
              <a:t> يلتقوا </a:t>
            </a:r>
            <a:r>
              <a:rPr lang="ar-EG" sz="6000" b="1" dirty="0" err="1"/>
              <a:t>بي</a:t>
            </a:r>
            <a:br>
              <a:rPr lang="ar-EG" sz="6000" b="1" dirty="0"/>
            </a:br>
            <a:r>
              <a:rPr lang="ar-EG" sz="6000" b="1" dirty="0"/>
              <a:t>إليك نعمتي (وآت بهم لي) 2</a:t>
            </a:r>
            <a:br>
              <a:rPr lang="ar-EG" sz="6000" b="1" dirty="0"/>
            </a:br>
            <a:endParaRPr lang="ar-SA" sz="5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57200"/>
            <a:ext cx="9144000" cy="6805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000" b="1" dirty="0"/>
              <a:t>كم أناس يطلبون ابتساما لا ذهب</a:t>
            </a:r>
            <a:br>
              <a:rPr lang="ar-EG" sz="6000" b="1" dirty="0"/>
            </a:br>
            <a:r>
              <a:rPr lang="ar-EG" sz="6000" b="1" dirty="0"/>
              <a:t>ونفوس في </a:t>
            </a:r>
            <a:r>
              <a:rPr lang="ar-EG" sz="6000" b="1" dirty="0" err="1"/>
              <a:t>إنحناء</a:t>
            </a:r>
            <a:r>
              <a:rPr lang="ar-EG" sz="6000" b="1" dirty="0"/>
              <a:t> تحت وطأة التعب</a:t>
            </a:r>
            <a:br>
              <a:rPr lang="ar-EG" sz="6000" b="1" dirty="0"/>
            </a:br>
            <a:r>
              <a:rPr lang="ar-EG" sz="6000" b="1" dirty="0"/>
              <a:t>تحتاج كلمة تخفف الآلام</a:t>
            </a:r>
            <a:br>
              <a:rPr lang="ar-EG" sz="6000" b="1" dirty="0"/>
            </a:br>
            <a:r>
              <a:rPr lang="ar-EG" sz="6000" b="1" dirty="0"/>
              <a:t>كذا محبة (وليس للملام) 2</a:t>
            </a:r>
            <a:br>
              <a:rPr lang="ar-EG" sz="6000" b="1" dirty="0"/>
            </a:br>
            <a:endParaRPr lang="ar-SA" sz="5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12248"/>
            <a:ext cx="9144000" cy="7417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أنت </a:t>
            </a:r>
            <a:r>
              <a:rPr lang="ar-EG" sz="5400" b="1" dirty="0" err="1"/>
              <a:t>ان</a:t>
            </a:r>
            <a:r>
              <a:rPr lang="ar-EG" sz="5400" b="1" dirty="0"/>
              <a:t> </a:t>
            </a:r>
            <a:r>
              <a:rPr lang="ar-EG" sz="5400" b="1" dirty="0" err="1"/>
              <a:t>اعطيت</a:t>
            </a:r>
            <a:r>
              <a:rPr lang="ar-EG" sz="5400" b="1" dirty="0"/>
              <a:t> حبا تنفتح كوى السماء</a:t>
            </a:r>
            <a:br>
              <a:rPr lang="ar-EG" sz="5400" b="1" dirty="0"/>
            </a:br>
            <a:r>
              <a:rPr lang="ar-EG" sz="5400" b="1" dirty="0"/>
              <a:t>كي تفيض بهبات ضعف أضعاف العطاء</a:t>
            </a:r>
            <a:br>
              <a:rPr lang="ar-EG" sz="5400" b="1" dirty="0"/>
            </a:br>
            <a:r>
              <a:rPr lang="ar-EG" sz="5400" b="1" dirty="0"/>
              <a:t>فالرب قاطع وعدا للأسخياء</a:t>
            </a:r>
            <a:br>
              <a:rPr lang="ar-EG" sz="5400" b="1" dirty="0"/>
            </a:br>
            <a:r>
              <a:rPr lang="ar-EG" sz="5400" b="1" dirty="0"/>
              <a:t>بالخير يغمر والخصب والنماء</a:t>
            </a:r>
          </a:p>
          <a:p>
            <a:pPr algn="ctr">
              <a:lnSpc>
                <a:spcPct val="150000"/>
              </a:lnSpc>
            </a:pPr>
            <a:br>
              <a:rPr lang="ar-EG" sz="5400" b="1" dirty="0"/>
            </a:br>
            <a:endParaRPr lang="ar-SA" sz="5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1805</TotalTime>
  <Words>115</Words>
  <Application>Microsoft Office PowerPoint</Application>
  <PresentationFormat>عرض على الشاشة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352</cp:revision>
  <dcterms:created xsi:type="dcterms:W3CDTF">2021-12-07T14:30:00Z</dcterms:created>
  <dcterms:modified xsi:type="dcterms:W3CDTF">2023-11-19T08:52:26Z</dcterms:modified>
</cp:coreProperties>
</file>