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44" r:id="rId4"/>
    <p:sldId id="449" r:id="rId5"/>
    <p:sldId id="404" r:id="rId6"/>
    <p:sldId id="450" r:id="rId7"/>
    <p:sldId id="445" r:id="rId8"/>
    <p:sldId id="451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/>
              <a:t>ترنيمة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 rtl="1"/>
            <a:r>
              <a:rPr lang="ar-SA" sz="8000" b="1" dirty="0"/>
              <a:t>أترك كل شيءٍ واتبعني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861"/>
            <a:ext cx="9144000" cy="959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أترك كل شيءٍ واتبعني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 وأنا أكون لك نصيباً</a:t>
            </a:r>
          </a:p>
          <a:p>
            <a:pPr>
              <a:lnSpc>
                <a:spcPct val="20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74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9" name="Rectangle 8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أترك كل شىء</a:t>
            </a:r>
          </a:p>
          <a:p>
            <a:pPr algn="ctr"/>
            <a:r>
              <a:rPr lang="ar-EG" sz="7200" b="1" dirty="0"/>
              <a:t>تعطى كل شىء</a:t>
            </a:r>
            <a:endParaRPr lang="en-US" sz="7200" b="1" dirty="0"/>
          </a:p>
          <a:p>
            <a:pPr algn="ctr"/>
            <a:r>
              <a:rPr lang="ar-EG" sz="7200" b="1" dirty="0"/>
              <a:t>واحمل الصليب وتعال</a:t>
            </a:r>
          </a:p>
          <a:p>
            <a:pPr algn="ctr"/>
            <a:r>
              <a:rPr lang="ar-EG" sz="7200" b="1" dirty="0"/>
              <a:t>تجد الراحة والهدوء</a:t>
            </a:r>
            <a:endParaRPr lang="en-US" sz="7200" b="1" dirty="0"/>
          </a:p>
          <a:p>
            <a:pPr algn="ctr"/>
            <a:r>
              <a:rPr lang="ar-EG" sz="7200" b="1" dirty="0"/>
              <a:t>لــن يخيب ظنك تعــال</a:t>
            </a:r>
            <a:r>
              <a:rPr lang="en-US" sz="7200" b="1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861"/>
            <a:ext cx="9144000" cy="959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أترك كل شيءٍ واتبعني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 وأنا أكون لك نصيباً</a:t>
            </a:r>
          </a:p>
          <a:p>
            <a:pPr>
              <a:lnSpc>
                <a:spcPct val="20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حيثما أقمت أقيم أنا</a:t>
            </a:r>
            <a:endParaRPr lang="en-US" sz="8000" b="1" dirty="0"/>
          </a:p>
          <a:p>
            <a:pPr algn="ctr"/>
            <a:r>
              <a:rPr lang="ar-EG" sz="8000" b="1" dirty="0"/>
              <a:t> لن يغيب وجهي تعال</a:t>
            </a:r>
          </a:p>
          <a:p>
            <a:pPr algn="ctr"/>
            <a:r>
              <a:rPr lang="ar-EG" sz="8000" b="1" dirty="0"/>
              <a:t>إنى اخترتك لى عوناً</a:t>
            </a:r>
            <a:endParaRPr lang="en-US" sz="8000" b="1" dirty="0"/>
          </a:p>
          <a:p>
            <a:pPr algn="ctr"/>
            <a:r>
              <a:rPr lang="ar-EG" sz="8000" b="1" dirty="0"/>
              <a:t>العُـــلا يدعــوك تعـــال</a:t>
            </a:r>
            <a:r>
              <a:rPr lang="en-US" sz="8000" b="1" dirty="0"/>
              <a:t> </a:t>
            </a:r>
          </a:p>
          <a:p>
            <a:pPr algn="ctr" rtl="1">
              <a:spcBef>
                <a:spcPct val="50000"/>
              </a:spcBef>
            </a:pPr>
            <a:endParaRPr lang="en-US" sz="8000" b="1" dirty="0"/>
          </a:p>
          <a:p>
            <a:pPr algn="ctr" rtl="1">
              <a:defRPr/>
            </a:pP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861"/>
            <a:ext cx="9144000" cy="959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أترك كل شيءٍ واتبعني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 وأنا أكون لك نصيباً</a:t>
            </a:r>
          </a:p>
          <a:p>
            <a:pPr>
              <a:lnSpc>
                <a:spcPct val="20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نظرت فى عينيك وأحببتك</a:t>
            </a:r>
            <a:endParaRPr lang="en-US" sz="7200" b="1" dirty="0"/>
          </a:p>
          <a:p>
            <a:pPr algn="ctr"/>
            <a:r>
              <a:rPr lang="ar-EG" sz="7200" b="1" dirty="0"/>
              <a:t>عرفت ما في قلبك تعال</a:t>
            </a:r>
          </a:p>
          <a:p>
            <a:pPr algn="ctr"/>
            <a:r>
              <a:rPr lang="ar-EG" sz="7200" b="1" dirty="0"/>
              <a:t>أرضـك العطشان </a:t>
            </a:r>
          </a:p>
          <a:p>
            <a:pPr algn="ctr"/>
            <a:r>
              <a:rPr lang="ar-EG" sz="7200" b="1" dirty="0"/>
              <a:t>للبــر والســـلام</a:t>
            </a:r>
            <a:endParaRPr lang="en-US" sz="7200" b="1" dirty="0"/>
          </a:p>
          <a:p>
            <a:pPr algn="ctr"/>
            <a:r>
              <a:rPr lang="ar-EG" sz="7200" b="1" dirty="0"/>
              <a:t>تصرخ إليك تعال</a:t>
            </a:r>
            <a:r>
              <a:rPr lang="en-US" sz="7200" b="1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861"/>
            <a:ext cx="9144000" cy="959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أترك كل شيءٍ واتبعني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20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 وأنا أكون لك نصيباً</a:t>
            </a:r>
          </a:p>
          <a:p>
            <a:pPr>
              <a:lnSpc>
                <a:spcPct val="20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95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296</cp:revision>
  <dcterms:created xsi:type="dcterms:W3CDTF">2021-12-07T14:30:00Z</dcterms:created>
  <dcterms:modified xsi:type="dcterms:W3CDTF">2023-11-20T13:42:01Z</dcterms:modified>
</cp:coreProperties>
</file>