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30" r:id="rId3"/>
    <p:sldId id="277" r:id="rId4"/>
    <p:sldId id="431" r:id="rId5"/>
    <p:sldId id="432" r:id="rId6"/>
    <p:sldId id="433" r:id="rId7"/>
    <p:sldId id="434" r:id="rId8"/>
    <p:sldId id="435" r:id="rId9"/>
    <p:sldId id="436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74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  <a:endParaRPr lang="en-US" sz="8000" b="1" dirty="0"/>
          </a:p>
          <a:p>
            <a:pPr algn="ctr" rtl="1"/>
            <a:r>
              <a:rPr lang="ar-EG" sz="8000" b="1" dirty="0" err="1"/>
              <a:t>إتعذبت</a:t>
            </a:r>
            <a:r>
              <a:rPr lang="ar-EG" sz="8000" b="1" dirty="0"/>
              <a:t> عشاني كتير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 1-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اتعذبت</a:t>
            </a:r>
            <a:r>
              <a:rPr lang="ar-EG" sz="7200" b="1" dirty="0"/>
              <a:t> </a:t>
            </a:r>
            <a:r>
              <a:rPr lang="ar-EG" sz="7200" b="1" dirty="0" err="1"/>
              <a:t>عشاني</a:t>
            </a:r>
            <a:r>
              <a:rPr lang="ar-EG" sz="7200" b="1" dirty="0"/>
              <a:t> كتير</a:t>
            </a:r>
          </a:p>
          <a:p>
            <a:pPr algn="ctr"/>
            <a:r>
              <a:rPr lang="ar-EG" sz="7200" b="1" dirty="0"/>
              <a:t> وحملت بقلبك أوجاع</a:t>
            </a:r>
            <a:br>
              <a:rPr lang="ar-EG" sz="7200" b="1" dirty="0"/>
            </a:br>
            <a:r>
              <a:rPr lang="ar-EG" sz="7200" b="1" dirty="0" err="1"/>
              <a:t>حبيتني</a:t>
            </a:r>
            <a:r>
              <a:rPr lang="ar-EG" sz="7200" b="1" dirty="0"/>
              <a:t> أيا قدير</a:t>
            </a:r>
          </a:p>
          <a:p>
            <a:pPr algn="ctr"/>
            <a:r>
              <a:rPr lang="ar-EG" sz="7200" b="1" dirty="0"/>
              <a:t> مع إني </a:t>
            </a:r>
            <a:r>
              <a:rPr lang="ar-EG" sz="7200" b="1" dirty="0" err="1"/>
              <a:t>خاين</a:t>
            </a:r>
            <a:r>
              <a:rPr lang="ar-EG" sz="7200" b="1" dirty="0"/>
              <a:t> بياع)2</a:t>
            </a:r>
          </a:p>
        </p:txBody>
      </p:sp>
    </p:spTree>
    <p:extLst>
      <p:ext uri="{BB962C8B-B14F-4D97-AF65-F5344CB8AC3E}">
        <p14:creationId xmlns:p14="http://schemas.microsoft.com/office/powerpoint/2010/main" val="301983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 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أيوة</a:t>
            </a:r>
            <a:r>
              <a:rPr lang="ar-EG" sz="7200" b="1" dirty="0">
                <a:solidFill>
                  <a:srgbClr val="003300"/>
                </a:solidFill>
              </a:rPr>
              <a:t> محبة قلبك 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رسمت ليك تمشي طريق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كله آلام وجراح وأذية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تحمل عاري وأنت برئ)2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 2-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إتعذبت</a:t>
            </a:r>
            <a:r>
              <a:rPr lang="ar-EG" sz="7200" b="1" dirty="0"/>
              <a:t> </a:t>
            </a:r>
            <a:r>
              <a:rPr lang="ar-EG" sz="7200" b="1" dirty="0" err="1"/>
              <a:t>عشاني</a:t>
            </a:r>
            <a:r>
              <a:rPr lang="ar-EG" sz="7200" b="1" dirty="0"/>
              <a:t> كتير</a:t>
            </a:r>
          </a:p>
          <a:p>
            <a:pPr algn="ctr"/>
            <a:r>
              <a:rPr lang="ar-EG" sz="7200" b="1" dirty="0"/>
              <a:t> وحملت بقلبك أوجاع</a:t>
            </a:r>
            <a:br>
              <a:rPr lang="ar-EG" sz="7200" b="1" dirty="0"/>
            </a:br>
            <a:r>
              <a:rPr lang="ar-EG" sz="7200" b="1" dirty="0" err="1"/>
              <a:t>حبيتني</a:t>
            </a:r>
            <a:r>
              <a:rPr lang="ar-EG" sz="7200" b="1" dirty="0"/>
              <a:t> أيا قدير</a:t>
            </a:r>
          </a:p>
          <a:p>
            <a:pPr algn="ctr"/>
            <a:r>
              <a:rPr lang="ar-EG" sz="7200" b="1" dirty="0"/>
              <a:t> مع إني </a:t>
            </a:r>
            <a:r>
              <a:rPr lang="ar-EG" sz="7200" b="1" dirty="0" err="1"/>
              <a:t>خاين</a:t>
            </a:r>
            <a:r>
              <a:rPr lang="ar-EG" sz="7200" b="1" dirty="0"/>
              <a:t> بياع)2</a:t>
            </a:r>
          </a:p>
        </p:txBody>
      </p:sp>
    </p:spTree>
    <p:extLst>
      <p:ext uri="{BB962C8B-B14F-4D97-AF65-F5344CB8AC3E}">
        <p14:creationId xmlns:p14="http://schemas.microsoft.com/office/powerpoint/2010/main" val="190771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 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أيوة</a:t>
            </a:r>
            <a:r>
              <a:rPr lang="ar-EG" sz="7200" b="1" dirty="0">
                <a:solidFill>
                  <a:srgbClr val="003300"/>
                </a:solidFill>
              </a:rPr>
              <a:t> محبة قلبك 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رسمت ليك تمشي طريق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كله آلام وجراح وأذية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تحمل عاري وأنت برئ)2</a:t>
            </a:r>
          </a:p>
        </p:txBody>
      </p:sp>
    </p:spTree>
    <p:extLst>
      <p:ext uri="{BB962C8B-B14F-4D97-AF65-F5344CB8AC3E}">
        <p14:creationId xmlns:p14="http://schemas.microsoft.com/office/powerpoint/2010/main" val="420003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 3-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إتعذبت</a:t>
            </a:r>
            <a:r>
              <a:rPr lang="ar-EG" sz="7200" b="1" dirty="0"/>
              <a:t> </a:t>
            </a:r>
            <a:r>
              <a:rPr lang="ar-EG" sz="7200" b="1" dirty="0" err="1"/>
              <a:t>عشاني</a:t>
            </a:r>
            <a:r>
              <a:rPr lang="ar-EG" sz="7200" b="1" dirty="0"/>
              <a:t> كتير</a:t>
            </a:r>
          </a:p>
          <a:p>
            <a:pPr algn="ctr"/>
            <a:r>
              <a:rPr lang="ar-EG" sz="7200" b="1" dirty="0"/>
              <a:t>وشربت كاس الهوان</a:t>
            </a:r>
          </a:p>
          <a:p>
            <a:pPr algn="ctr"/>
            <a:r>
              <a:rPr lang="ar-EG" sz="7200" b="1" dirty="0"/>
              <a:t>وكتبت بدمك تبرير</a:t>
            </a:r>
          </a:p>
          <a:p>
            <a:pPr algn="ctr"/>
            <a:r>
              <a:rPr lang="ar-EG" sz="7200" b="1" dirty="0"/>
              <a:t>لحياتي وأديتني أمان)2</a:t>
            </a:r>
          </a:p>
        </p:txBody>
      </p:sp>
    </p:spTree>
    <p:extLst>
      <p:ext uri="{BB962C8B-B14F-4D97-AF65-F5344CB8AC3E}">
        <p14:creationId xmlns:p14="http://schemas.microsoft.com/office/powerpoint/2010/main" val="341922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 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أيوة</a:t>
            </a:r>
            <a:r>
              <a:rPr lang="ar-EG" sz="7200" b="1" dirty="0">
                <a:solidFill>
                  <a:srgbClr val="003300"/>
                </a:solidFill>
              </a:rPr>
              <a:t> محبة قلبك 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رسمت ليك تمشي طريق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كله آلام وجراح وأذية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تحمل عاري وأنت برئ)2</a:t>
            </a:r>
          </a:p>
        </p:txBody>
      </p:sp>
    </p:spTree>
    <p:extLst>
      <p:ext uri="{BB962C8B-B14F-4D97-AF65-F5344CB8AC3E}">
        <p14:creationId xmlns:p14="http://schemas.microsoft.com/office/powerpoint/2010/main" val="341503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 4-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إتعذبت</a:t>
            </a:r>
            <a:r>
              <a:rPr lang="ar-EG" sz="7200" b="1" dirty="0"/>
              <a:t> </a:t>
            </a:r>
            <a:r>
              <a:rPr lang="ar-EG" sz="7200" b="1" dirty="0" err="1"/>
              <a:t>عشاني</a:t>
            </a:r>
            <a:r>
              <a:rPr lang="ar-EG" sz="7200" b="1" dirty="0"/>
              <a:t> كتير</a:t>
            </a:r>
          </a:p>
          <a:p>
            <a:pPr algn="ctr"/>
            <a:r>
              <a:rPr lang="ar-EG" sz="7200" b="1" dirty="0"/>
              <a:t>وعبرت في وادي الآلام</a:t>
            </a:r>
          </a:p>
          <a:p>
            <a:pPr algn="ctr"/>
            <a:r>
              <a:rPr lang="ar-EG" sz="7200" b="1" dirty="0"/>
              <a:t>أصل في قلبك حب كبير</a:t>
            </a:r>
          </a:p>
          <a:p>
            <a:pPr algn="ctr"/>
            <a:r>
              <a:rPr lang="ar-EG" sz="7200" b="1" dirty="0"/>
              <a:t>خلاك تمنح قلبي سلام)2</a:t>
            </a:r>
          </a:p>
        </p:txBody>
      </p:sp>
    </p:spTree>
    <p:extLst>
      <p:ext uri="{BB962C8B-B14F-4D97-AF65-F5344CB8AC3E}">
        <p14:creationId xmlns:p14="http://schemas.microsoft.com/office/powerpoint/2010/main" val="481129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 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أيوة</a:t>
            </a:r>
            <a:r>
              <a:rPr lang="ar-EG" sz="7200" b="1" dirty="0">
                <a:solidFill>
                  <a:srgbClr val="003300"/>
                </a:solidFill>
              </a:rPr>
              <a:t> محبة قلبك 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رسمت ليك تمشي طريق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كله آلام وجراح وأذية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تحمل عاري وأنت برئ)2</a:t>
            </a:r>
          </a:p>
        </p:txBody>
      </p:sp>
    </p:spTree>
    <p:extLst>
      <p:ext uri="{BB962C8B-B14F-4D97-AF65-F5344CB8AC3E}">
        <p14:creationId xmlns:p14="http://schemas.microsoft.com/office/powerpoint/2010/main" val="359043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Words>172</Words>
  <Application>Microsoft Office PowerPoint</Application>
  <PresentationFormat>عرض على الشاشة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274</cp:revision>
  <dcterms:created xsi:type="dcterms:W3CDTF">2021-12-07T14:30:00Z</dcterms:created>
  <dcterms:modified xsi:type="dcterms:W3CDTF">2023-11-20T13:59:53Z</dcterms:modified>
</cp:coreProperties>
</file>