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3" r:id="rId3"/>
    <p:sldId id="409" r:id="rId4"/>
    <p:sldId id="410" r:id="rId5"/>
    <p:sldId id="405" r:id="rId6"/>
    <p:sldId id="411" r:id="rId7"/>
    <p:sldId id="406" r:id="rId8"/>
    <p:sldId id="412" r:id="rId9"/>
    <p:sldId id="407" r:id="rId10"/>
    <p:sldId id="413" r:id="rId11"/>
    <p:sldId id="408" r:id="rId12"/>
    <p:sldId id="41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9"/>
            <p14:sldId id="410"/>
            <p14:sldId id="405"/>
            <p14:sldId id="411"/>
            <p14:sldId id="406"/>
            <p14:sldId id="412"/>
            <p14:sldId id="407"/>
            <p14:sldId id="413"/>
            <p14:sldId id="408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5" autoAdjust="0"/>
    <p:restoredTop sz="94660"/>
  </p:normalViewPr>
  <p:slideViewPr>
    <p:cSldViewPr>
      <p:cViewPr varScale="1">
        <p:scale>
          <a:sx n="90" d="100"/>
          <a:sy n="90" d="100"/>
        </p:scale>
        <p:origin x="159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SA" sz="6600" b="1" dirty="0"/>
              <a:t>أتعلق بيه ينجيني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عرفت اسمه يرفعني </a:t>
            </a:r>
            <a:endParaRPr lang="en-US" sz="8800" dirty="0"/>
          </a:p>
          <a:p>
            <a:pPr algn="ctr" rtl="1"/>
            <a:r>
              <a:rPr lang="ar-SA" sz="8800" b="1" dirty="0"/>
              <a:t>يستجيب لي يسمعني </a:t>
            </a:r>
            <a:endParaRPr lang="en-US" sz="8800" dirty="0"/>
          </a:p>
          <a:p>
            <a:pPr algn="ctr" rtl="1"/>
            <a:r>
              <a:rPr lang="ar-SA" sz="8800" b="1" dirty="0"/>
              <a:t>خلا</a:t>
            </a:r>
            <a:r>
              <a:rPr lang="ar-EG" sz="8800" b="1" dirty="0"/>
              <a:t>ص</a:t>
            </a:r>
            <a:r>
              <a:rPr lang="ar-SA" sz="8800" b="1" dirty="0"/>
              <a:t>ه تشوفه عيني   </a:t>
            </a:r>
            <a:endParaRPr lang="en-US" sz="8800" dirty="0"/>
          </a:p>
          <a:p>
            <a:pPr algn="ctr" rtl="1"/>
            <a:r>
              <a:rPr lang="ar-SA" sz="8800" b="1" dirty="0"/>
              <a:t>أتعلق بيه ينجيني </a:t>
            </a:r>
            <a:endParaRPr lang="en-US" sz="8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65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أنا ساكن ستر </a:t>
            </a:r>
            <a:r>
              <a:rPr lang="ar-SA" sz="8800" b="1" dirty="0" err="1"/>
              <a:t>الع</a:t>
            </a:r>
            <a:r>
              <a:rPr lang="ar-EG" sz="8800" b="1" dirty="0"/>
              <a:t>ل</a:t>
            </a:r>
            <a:r>
              <a:rPr lang="ar-SA" sz="8800" b="1" dirty="0"/>
              <a:t>ي </a:t>
            </a:r>
            <a:endParaRPr lang="en-US" sz="8800" dirty="0"/>
          </a:p>
          <a:p>
            <a:pPr algn="ctr" rtl="1"/>
            <a:r>
              <a:rPr lang="ar-SA" sz="8800" b="1" dirty="0"/>
              <a:t>ظل القدر مبيت لي </a:t>
            </a:r>
            <a:endParaRPr lang="en-US" sz="8800" dirty="0"/>
          </a:p>
          <a:p>
            <a:pPr algn="ctr" rtl="1"/>
            <a:r>
              <a:rPr lang="ar-SA" sz="8800" b="1" dirty="0"/>
              <a:t>ولا أي شر يلاقيني </a:t>
            </a:r>
            <a:endParaRPr lang="en-US" sz="8800" dirty="0"/>
          </a:p>
          <a:p>
            <a:pPr algn="ctr" rtl="1"/>
            <a:r>
              <a:rPr lang="ar-SA" sz="8800" b="1" dirty="0"/>
              <a:t>أتعلق بيه ينجيني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1152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9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ما </a:t>
            </a:r>
            <a:r>
              <a:rPr lang="ar-EG" sz="8800" b="1" dirty="0"/>
              <a:t>أ</a:t>
            </a:r>
            <a:r>
              <a:rPr lang="ar-SA" sz="8800" b="1" dirty="0"/>
              <a:t>خاف من خطر الليل </a:t>
            </a:r>
            <a:endParaRPr lang="en-US" sz="8800" b="1" dirty="0"/>
          </a:p>
          <a:p>
            <a:pPr algn="ctr" rtl="1"/>
            <a:r>
              <a:rPr lang="ar-SA" sz="8800" b="1" dirty="0"/>
              <a:t>ولا سهم بالسبيل</a:t>
            </a:r>
            <a:endParaRPr lang="en-US" sz="8800" b="1" dirty="0"/>
          </a:p>
          <a:p>
            <a:pPr algn="ctr" rtl="1"/>
            <a:r>
              <a:rPr lang="ar-SA" sz="8800" b="1" dirty="0"/>
              <a:t>تحت جناحه </a:t>
            </a:r>
            <a:r>
              <a:rPr lang="ar-SA" sz="8800" b="1" dirty="0" err="1"/>
              <a:t>يخبيني</a:t>
            </a:r>
            <a:r>
              <a:rPr lang="ar-SA" sz="8800" b="1" dirty="0"/>
              <a:t>  </a:t>
            </a:r>
            <a:endParaRPr lang="en-US" sz="8800" b="1" dirty="0"/>
          </a:p>
          <a:p>
            <a:pPr algn="ctr" rtl="1"/>
            <a:r>
              <a:rPr lang="ar-SA" sz="8800" b="1" dirty="0"/>
              <a:t>أتعلق بيه ينجيني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ربي ملجأي الحصين </a:t>
            </a:r>
            <a:endParaRPr lang="en-US" sz="8800" b="1" dirty="0"/>
          </a:p>
          <a:p>
            <a:pPr algn="ctr" rtl="1"/>
            <a:r>
              <a:rPr lang="ar-SA" sz="8800" b="1" dirty="0" err="1"/>
              <a:t>متكلي</a:t>
            </a:r>
            <a:r>
              <a:rPr lang="ar-SA" sz="8800" b="1" dirty="0"/>
              <a:t> في كل حين </a:t>
            </a:r>
            <a:endParaRPr lang="en-US" sz="8800" b="1" dirty="0"/>
          </a:p>
          <a:p>
            <a:pPr algn="ctr" rtl="1"/>
            <a:r>
              <a:rPr lang="ar-SA" sz="8800" b="1" dirty="0"/>
              <a:t>حقه ترسي يحميني   </a:t>
            </a:r>
            <a:endParaRPr lang="en-US" sz="8800" b="1" dirty="0"/>
          </a:p>
          <a:p>
            <a:pPr algn="ctr" rtl="1"/>
            <a:r>
              <a:rPr lang="ar-SA" sz="8800" b="1" dirty="0"/>
              <a:t>أتعلق بيه ينجيني</a:t>
            </a: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6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ينجي من فخ الصياد </a:t>
            </a:r>
            <a:endParaRPr lang="en-US" sz="8800" dirty="0"/>
          </a:p>
          <a:p>
            <a:pPr algn="ctr" rtl="1"/>
            <a:r>
              <a:rPr lang="ar-SA" sz="8800" b="1" dirty="0"/>
              <a:t>ومن كل مرض ساد </a:t>
            </a:r>
            <a:endParaRPr lang="en-US" sz="8800" dirty="0"/>
          </a:p>
          <a:p>
            <a:pPr algn="ctr" rtl="1"/>
            <a:r>
              <a:rPr lang="ar-SA" sz="8800" b="1" dirty="0"/>
              <a:t>ما يخلي ضربه </a:t>
            </a:r>
            <a:r>
              <a:rPr lang="ar-SA" sz="8800" b="1" dirty="0" err="1"/>
              <a:t>تجيني</a:t>
            </a:r>
            <a:r>
              <a:rPr lang="ar-SA" sz="8800" b="1" dirty="0"/>
              <a:t>   </a:t>
            </a:r>
            <a:endParaRPr lang="en-US" sz="8800" dirty="0"/>
          </a:p>
          <a:p>
            <a:pPr algn="ctr" rtl="1"/>
            <a:r>
              <a:rPr lang="ar-SA" sz="8800" b="1" dirty="0"/>
              <a:t>أتعلق بيه ينجيني</a:t>
            </a:r>
            <a:endParaRPr lang="en-US" sz="8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114</Words>
  <Application>Microsoft Office PowerPoint</Application>
  <PresentationFormat>عرض على الشاشة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267</cp:revision>
  <dcterms:created xsi:type="dcterms:W3CDTF">2021-12-07T14:30:00Z</dcterms:created>
  <dcterms:modified xsi:type="dcterms:W3CDTF">2023-11-20T14:13:22Z</dcterms:modified>
</cp:coreProperties>
</file>