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89" r:id="rId3"/>
    <p:sldId id="491" r:id="rId4"/>
    <p:sldId id="492" r:id="rId5"/>
    <p:sldId id="493" r:id="rId6"/>
    <p:sldId id="499" r:id="rId7"/>
    <p:sldId id="495" r:id="rId8"/>
    <p:sldId id="496" r:id="rId9"/>
    <p:sldId id="497" r:id="rId10"/>
    <p:sldId id="500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11289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أتعلمي يا نفسي إنك تقولي لا</a:t>
            </a:r>
          </a:p>
          <a:p>
            <a:pPr>
              <a:lnSpc>
                <a:spcPct val="150000"/>
              </a:lnSpc>
            </a:pPr>
            <a:br>
              <a:rPr lang="ar-EG" sz="6600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القرار : </a:t>
            </a:r>
          </a:p>
          <a:p>
            <a:pPr algn="ctr"/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لا تروحي ولا تمشي 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إلا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فى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طريق الحق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إخلاصي يبقى لسيد وولائي ليه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ونشيدي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129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القرار : </a:t>
            </a:r>
          </a:p>
          <a:p>
            <a:pPr algn="ctr"/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لا تروحي ولا تمشي 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إلا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فى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طريق الحق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إخلاصي يبقى لسيد وولائي ليه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ونشيدي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3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7200" b="1" dirty="0"/>
              <a:t>1- </a:t>
            </a:r>
          </a:p>
          <a:p>
            <a:pPr algn="ctr"/>
            <a:r>
              <a:rPr lang="ar-EG" altLang="zh-CN" sz="7200" b="1" dirty="0"/>
              <a:t>أتعلمي تقفلي بابك </a:t>
            </a:r>
          </a:p>
          <a:p>
            <a:pPr algn="ctr"/>
            <a:r>
              <a:rPr lang="ar-EG" altLang="zh-CN" sz="7200" b="1" dirty="0" err="1"/>
              <a:t>فى</a:t>
            </a:r>
            <a:r>
              <a:rPr lang="ar-EG" altLang="zh-CN" sz="7200" b="1" dirty="0"/>
              <a:t> وش كل خطيه وشر </a:t>
            </a:r>
          </a:p>
          <a:p>
            <a:pPr algn="ctr"/>
            <a:r>
              <a:rPr lang="ar-EG" altLang="zh-CN" sz="7200" b="1" dirty="0" err="1"/>
              <a:t>واتعودي</a:t>
            </a:r>
            <a:r>
              <a:rPr lang="ar-EG" altLang="zh-CN" sz="7200" b="1" dirty="0"/>
              <a:t> يبقي مثالك </a:t>
            </a:r>
          </a:p>
          <a:p>
            <a:pPr algn="ctr"/>
            <a:r>
              <a:rPr lang="ar-EG" altLang="zh-CN" sz="7200" b="1" dirty="0"/>
              <a:t>شخص الحبيب الأبن البار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4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zh-CN" sz="7200" b="1" dirty="0"/>
              <a:t>ياما شافوا منه الناس</a:t>
            </a:r>
          </a:p>
          <a:p>
            <a:pPr algn="ctr">
              <a:lnSpc>
                <a:spcPct val="150000"/>
              </a:lnSpc>
            </a:pPr>
            <a:r>
              <a:rPr lang="ar-EG" altLang="zh-CN" sz="7200" b="1" dirty="0"/>
              <a:t>لطف وكمان إحساس</a:t>
            </a:r>
          </a:p>
        </p:txBody>
      </p:sp>
    </p:spTree>
    <p:extLst>
      <p:ext uri="{BB962C8B-B14F-4D97-AF65-F5344CB8AC3E}">
        <p14:creationId xmlns:p14="http://schemas.microsoft.com/office/powerpoint/2010/main" val="160868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7200" b="1" dirty="0"/>
              <a:t>لكن في وش الشر</a:t>
            </a:r>
          </a:p>
          <a:p>
            <a:pPr algn="ctr"/>
            <a:r>
              <a:rPr lang="ar-EG" altLang="zh-CN" sz="7200" b="1" dirty="0"/>
              <a:t>مسك في </a:t>
            </a:r>
            <a:r>
              <a:rPr lang="ar-EG" altLang="zh-CN" sz="7200" b="1" dirty="0" err="1"/>
              <a:t>إيدة</a:t>
            </a:r>
            <a:r>
              <a:rPr lang="ar-EG" altLang="zh-CN" sz="7200" b="1" dirty="0"/>
              <a:t> السوط</a:t>
            </a:r>
          </a:p>
          <a:p>
            <a:pPr algn="ctr"/>
            <a:r>
              <a:rPr lang="ar-EG" altLang="zh-CN" sz="7200" b="1" dirty="0"/>
              <a:t>رفض الخطية أصرّ</a:t>
            </a:r>
          </a:p>
          <a:p>
            <a:pPr algn="ctr"/>
            <a:r>
              <a:rPr lang="ar-EG" altLang="zh-CN" sz="7200" b="1" dirty="0"/>
              <a:t>أعلن بقوة صوت</a:t>
            </a:r>
          </a:p>
          <a:p>
            <a:pPr algn="ctr"/>
            <a:r>
              <a:rPr lang="ar-EG" altLang="zh-CN" sz="7200" b="1" dirty="0" err="1"/>
              <a:t>إتعلمي</a:t>
            </a:r>
            <a:r>
              <a:rPr lang="ar-EG" altLang="zh-CN" sz="7200" b="1" dirty="0"/>
              <a:t> يا نفسي إنك تقولي: </a:t>
            </a:r>
            <a:r>
              <a:rPr lang="ar-EG" altLang="zh-CN" sz="7200" b="1" dirty="0" err="1"/>
              <a:t>لأ</a:t>
            </a:r>
            <a:endParaRPr lang="ar-EG" altLang="zh-CN" sz="7200" b="1" dirty="0"/>
          </a:p>
        </p:txBody>
      </p:sp>
    </p:spTree>
    <p:extLst>
      <p:ext uri="{BB962C8B-B14F-4D97-AF65-F5344CB8AC3E}">
        <p14:creationId xmlns:p14="http://schemas.microsoft.com/office/powerpoint/2010/main" val="375827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القرار : </a:t>
            </a:r>
          </a:p>
          <a:p>
            <a:pPr algn="ctr"/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لا تروحي ولا تمشي 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إلا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فى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طريق الحق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إخلاصي يبقى لسيد وولائي ليه</a:t>
            </a:r>
          </a:p>
          <a:p>
            <a:pPr algn="ctr"/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ونشيدي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إتعلمي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يانفسي</a:t>
            </a:r>
            <a:r>
              <a:rPr lang="ar-EG" altLang="zh-CN" sz="5400" b="1" dirty="0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 إنك تقولي </a:t>
            </a:r>
            <a:r>
              <a:rPr lang="ar-EG" altLang="zh-CN" sz="5400" b="1" dirty="0" err="1">
                <a:solidFill>
                  <a:srgbClr val="003300"/>
                </a:solidFill>
                <a:latin typeface="Times New Roman" pitchFamily="18" charset="0"/>
                <a:ea typeface="SimSun" charset="-122"/>
              </a:rPr>
              <a:t>لأ</a:t>
            </a:r>
            <a:endParaRPr lang="ar-EG" altLang="zh-CN" sz="5400" b="1" dirty="0">
              <a:solidFill>
                <a:srgbClr val="003300"/>
              </a:solidFill>
              <a:latin typeface="Times New Roman" pitchFamily="18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197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53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7200" b="1" dirty="0"/>
              <a:t>2- </a:t>
            </a:r>
          </a:p>
          <a:p>
            <a:pPr algn="ctr"/>
            <a:r>
              <a:rPr lang="ar-EG" altLang="zh-CN" sz="7200" b="1" dirty="0" err="1"/>
              <a:t>مافيش</a:t>
            </a:r>
            <a:r>
              <a:rPr lang="ar-EG" altLang="zh-CN" sz="7200" b="1" dirty="0"/>
              <a:t> فصال كدا من </a:t>
            </a:r>
            <a:r>
              <a:rPr lang="ar-EG" altLang="zh-CN" sz="7200" b="1" dirty="0" err="1"/>
              <a:t>تاني</a:t>
            </a:r>
            <a:endParaRPr lang="ar-EG" altLang="zh-CN" sz="7200" b="1" dirty="0"/>
          </a:p>
          <a:p>
            <a:pPr algn="ctr"/>
            <a:r>
              <a:rPr lang="ar-EG" altLang="zh-CN" sz="7200" b="1" dirty="0"/>
              <a:t>مع العدو </a:t>
            </a:r>
            <a:r>
              <a:rPr lang="ar-EG" altLang="zh-CN" sz="7200" b="1" dirty="0" err="1"/>
              <a:t>دا</a:t>
            </a:r>
            <a:r>
              <a:rPr lang="ar-EG" altLang="zh-CN" sz="7200" b="1" dirty="0"/>
              <a:t> عدو مغرور</a:t>
            </a:r>
          </a:p>
          <a:p>
            <a:pPr algn="ctr"/>
            <a:r>
              <a:rPr lang="ar-EG" altLang="zh-CN" sz="7200" b="1" dirty="0"/>
              <a:t>واهدم جبال لو مانعاني</a:t>
            </a:r>
          </a:p>
          <a:p>
            <a:pPr algn="ctr"/>
            <a:r>
              <a:rPr lang="ar-EG" altLang="zh-CN" sz="7200" b="1" dirty="0"/>
              <a:t>وأعيش أمين وأفضل منصور</a:t>
            </a:r>
          </a:p>
        </p:txBody>
      </p:sp>
    </p:spTree>
    <p:extLst>
      <p:ext uri="{BB962C8B-B14F-4D97-AF65-F5344CB8AC3E}">
        <p14:creationId xmlns:p14="http://schemas.microsoft.com/office/powerpoint/2010/main" val="62811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4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zh-CN" sz="7200" b="1" dirty="0"/>
              <a:t>واهرب واسيب التوب</a:t>
            </a:r>
          </a:p>
          <a:p>
            <a:pPr algn="ctr">
              <a:lnSpc>
                <a:spcPct val="150000"/>
              </a:lnSpc>
            </a:pPr>
            <a:r>
              <a:rPr lang="ar-EG" altLang="zh-CN" sz="7200" b="1" dirty="0"/>
              <a:t>ولا اعيش في يوم مغلوب</a:t>
            </a:r>
          </a:p>
        </p:txBody>
      </p:sp>
    </p:spTree>
    <p:extLst>
      <p:ext uri="{BB962C8B-B14F-4D97-AF65-F5344CB8AC3E}">
        <p14:creationId xmlns:p14="http://schemas.microsoft.com/office/powerpoint/2010/main" val="20769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zh-CN" sz="7200" b="1" dirty="0"/>
              <a:t>لو تاه في يوم البر</a:t>
            </a:r>
          </a:p>
          <a:p>
            <a:pPr algn="ctr"/>
            <a:r>
              <a:rPr lang="ar-EG" altLang="zh-CN" sz="7200" b="1" dirty="0"/>
              <a:t>دستوري في المكتوب</a:t>
            </a:r>
          </a:p>
          <a:p>
            <a:pPr algn="ctr"/>
            <a:r>
              <a:rPr lang="ar-EG" altLang="zh-CN" sz="7200" b="1" dirty="0"/>
              <a:t>مش هايجي يوم واضطر</a:t>
            </a:r>
          </a:p>
          <a:p>
            <a:pPr algn="ctr"/>
            <a:r>
              <a:rPr lang="ar-EG" altLang="zh-CN" sz="7200" b="1" dirty="0"/>
              <a:t>وانا عيني ع المحبوب</a:t>
            </a:r>
          </a:p>
          <a:p>
            <a:pPr algn="ctr"/>
            <a:r>
              <a:rPr lang="ar-EG" altLang="zh-CN" sz="7200" b="1" dirty="0" err="1"/>
              <a:t>اتعلمي</a:t>
            </a:r>
            <a:r>
              <a:rPr lang="ar-EG" altLang="zh-CN" sz="7200" b="1" dirty="0"/>
              <a:t> </a:t>
            </a:r>
            <a:r>
              <a:rPr lang="ar-EG" altLang="zh-CN" sz="7200" b="1" dirty="0" err="1"/>
              <a:t>يانفسي</a:t>
            </a:r>
            <a:r>
              <a:rPr lang="ar-EG" altLang="zh-CN" sz="7200" b="1" dirty="0"/>
              <a:t> إنك تقولي: </a:t>
            </a:r>
            <a:r>
              <a:rPr lang="ar-EG" altLang="zh-CN" sz="7200" b="1" dirty="0" err="1"/>
              <a:t>لأ</a:t>
            </a:r>
            <a:endParaRPr lang="ar-EG" altLang="zh-CN" sz="7200" b="1" dirty="0"/>
          </a:p>
        </p:txBody>
      </p:sp>
    </p:spTree>
    <p:extLst>
      <p:ext uri="{BB962C8B-B14F-4D97-AF65-F5344CB8AC3E}">
        <p14:creationId xmlns:p14="http://schemas.microsoft.com/office/powerpoint/2010/main" val="373344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185</Words>
  <Application>Microsoft Office PowerPoint</Application>
  <PresentationFormat>عرض على الشاشة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360</cp:revision>
  <dcterms:created xsi:type="dcterms:W3CDTF">2021-12-07T14:30:00Z</dcterms:created>
  <dcterms:modified xsi:type="dcterms:W3CDTF">2023-11-20T14:18:37Z</dcterms:modified>
</cp:coreProperties>
</file>