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12" r:id="rId3"/>
    <p:sldId id="315" r:id="rId4"/>
    <p:sldId id="316" r:id="rId5"/>
    <p:sldId id="317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5"/>
            <p14:sldId id="316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87" d="100"/>
          <a:sy n="87" d="100"/>
        </p:scale>
        <p:origin x="1784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أتقدم من عرشك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(أتقدم من عرشك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شيء لي لا شيء عندي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وطالباً لوجهك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تسبيحتي من قلبي أهدي)2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(قدوس ورحيم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يحلو الجلوس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عند القدير)2</a:t>
            </a:r>
            <a:endParaRPr lang="ar-EG" sz="9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6645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(أتقدم من عرشك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لأنقص حتى تزيد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وليملأني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روحك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ليخلق كل جديد)2</a:t>
            </a:r>
          </a:p>
        </p:txBody>
      </p:sp>
    </p:spTree>
    <p:extLst>
      <p:ext uri="{BB962C8B-B14F-4D97-AF65-F5344CB8AC3E}">
        <p14:creationId xmlns:p14="http://schemas.microsoft.com/office/powerpoint/2010/main" val="927555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(مهوب وعظيم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لك الوجود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ولك قلبي)2</a:t>
            </a:r>
            <a:endParaRPr lang="ar-EG" sz="9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8616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3815</TotalTime>
  <Words>54</Words>
  <Application>Microsoft Office PowerPoint</Application>
  <PresentationFormat>عرض على الشاشة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323</cp:revision>
  <dcterms:created xsi:type="dcterms:W3CDTF">2021-12-07T14:30:00Z</dcterms:created>
  <dcterms:modified xsi:type="dcterms:W3CDTF">2023-05-31T09:19:38Z</dcterms:modified>
</cp:coreProperties>
</file>