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75" r:id="rId2"/>
    <p:sldId id="312" r:id="rId3"/>
    <p:sldId id="315" r:id="rId4"/>
    <p:sldId id="316" r:id="rId5"/>
    <p:sldId id="317" r:id="rId6"/>
    <p:sldId id="293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12"/>
            <p14:sldId id="315"/>
            <p14:sldId id="316"/>
            <p14:sldId id="317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49" autoAdjust="0"/>
    <p:restoredTop sz="94660"/>
  </p:normalViewPr>
  <p:slideViewPr>
    <p:cSldViewPr>
      <p:cViewPr varScale="1">
        <p:scale>
          <a:sx n="87" d="100"/>
          <a:sy n="87" d="100"/>
        </p:scale>
        <p:origin x="1784" y="40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5/31/2023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5/31/2023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5/31/2023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5/31/2023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5/31/2023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5/31/2023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5/31/2023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5/31/2023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30725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altLang="ar-EG" sz="7200" b="1" dirty="0"/>
              <a:t>أتقدم من عرشك</a:t>
            </a:r>
            <a:endParaRPr lang="ar-EG" sz="72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>
              <a:lnSpc>
                <a:spcPct val="150000"/>
              </a:lnSpc>
            </a:pP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(أتقدم من عرشك </a:t>
            </a:r>
          </a:p>
          <a:p>
            <a:pPr algn="ctr" rtl="1">
              <a:lnSpc>
                <a:spcPct val="150000"/>
              </a:lnSpc>
            </a:pP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لا شيء لي لا شيء عندي</a:t>
            </a:r>
          </a:p>
          <a:p>
            <a:pPr algn="ctr" rtl="1">
              <a:lnSpc>
                <a:spcPct val="150000"/>
              </a:lnSpc>
            </a:pP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وطالباً لوجهك </a:t>
            </a:r>
          </a:p>
          <a:p>
            <a:pPr algn="ctr" rtl="1">
              <a:lnSpc>
                <a:spcPct val="150000"/>
              </a:lnSpc>
            </a:pP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تسبيحتي من قلبي أهدي)2</a:t>
            </a:r>
          </a:p>
        </p:txBody>
      </p:sp>
    </p:spTree>
    <p:extLst>
      <p:ext uri="{BB962C8B-B14F-4D97-AF65-F5344CB8AC3E}">
        <p14:creationId xmlns:p14="http://schemas.microsoft.com/office/powerpoint/2010/main" val="33828642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81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>
              <a:lnSpc>
                <a:spcPct val="150000"/>
              </a:lnSpc>
            </a:pP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(قدوس ورحيم </a:t>
            </a:r>
          </a:p>
          <a:p>
            <a:pPr algn="ctr" rtl="1">
              <a:lnSpc>
                <a:spcPct val="150000"/>
              </a:lnSpc>
            </a:pP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يحلو الجلوس </a:t>
            </a:r>
          </a:p>
          <a:p>
            <a:pPr algn="ctr" rtl="1">
              <a:lnSpc>
                <a:spcPct val="150000"/>
              </a:lnSpc>
            </a:pP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عند القدير)2</a:t>
            </a:r>
            <a:endParaRPr lang="ar-EG" sz="96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266452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>
              <a:lnSpc>
                <a:spcPct val="150000"/>
              </a:lnSpc>
            </a:pP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(أتقدم من عرشك </a:t>
            </a:r>
          </a:p>
          <a:p>
            <a:pPr algn="ctr" rtl="1">
              <a:lnSpc>
                <a:spcPct val="150000"/>
              </a:lnSpc>
            </a:pP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لأنقص حتى تزيد</a:t>
            </a:r>
          </a:p>
          <a:p>
            <a:pPr algn="ctr" rtl="1">
              <a:lnSpc>
                <a:spcPct val="150000"/>
              </a:lnSpc>
            </a:pPr>
            <a:r>
              <a:rPr lang="ar-EG" sz="60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وليملأني</a:t>
            </a: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روحك </a:t>
            </a:r>
          </a:p>
          <a:p>
            <a:pPr algn="ctr" rtl="1">
              <a:lnSpc>
                <a:spcPct val="150000"/>
              </a:lnSpc>
            </a:pP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ليخلق كل جديد)2</a:t>
            </a:r>
          </a:p>
        </p:txBody>
      </p:sp>
    </p:spTree>
    <p:extLst>
      <p:ext uri="{BB962C8B-B14F-4D97-AF65-F5344CB8AC3E}">
        <p14:creationId xmlns:p14="http://schemas.microsoft.com/office/powerpoint/2010/main" val="9275553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81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>
              <a:lnSpc>
                <a:spcPct val="150000"/>
              </a:lnSpc>
            </a:pP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(مهوب وعظيم </a:t>
            </a:r>
          </a:p>
          <a:p>
            <a:pPr algn="ctr" rtl="1">
              <a:lnSpc>
                <a:spcPct val="150000"/>
              </a:lnSpc>
            </a:pP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لك الوجود </a:t>
            </a:r>
          </a:p>
          <a:p>
            <a:pPr algn="ctr" rtl="1">
              <a:lnSpc>
                <a:spcPct val="150000"/>
              </a:lnSpc>
            </a:pP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ولك قلبي)2</a:t>
            </a:r>
            <a:endParaRPr lang="ar-EG" sz="96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586169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3815</TotalTime>
  <Words>54</Words>
  <Application>Microsoft Office PowerPoint</Application>
  <PresentationFormat>عرض على الشاشة (4:3)</PresentationFormat>
  <Paragraphs>16</Paragraphs>
  <Slides>6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6</vt:i4>
      </vt:variant>
    </vt:vector>
  </HeadingPairs>
  <TitlesOfParts>
    <vt:vector size="10" baseType="lpstr">
      <vt:lpstr>Arial</vt:lpstr>
      <vt:lpstr>Calibri</vt:lpstr>
      <vt:lpstr>Helvetica Neue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323</cp:revision>
  <dcterms:created xsi:type="dcterms:W3CDTF">2021-12-07T14:30:00Z</dcterms:created>
  <dcterms:modified xsi:type="dcterms:W3CDTF">2023-05-31T09:19:38Z</dcterms:modified>
</cp:coreProperties>
</file>