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5" r:id="rId2"/>
    <p:sldId id="443" r:id="rId3"/>
    <p:sldId id="444" r:id="rId4"/>
    <p:sldId id="452" r:id="rId5"/>
    <p:sldId id="449" r:id="rId6"/>
    <p:sldId id="453" r:id="rId7"/>
    <p:sldId id="450" r:id="rId8"/>
    <p:sldId id="455" r:id="rId9"/>
    <p:sldId id="29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4660"/>
  </p:normalViewPr>
  <p:slideViewPr>
    <p:cSldViewPr>
      <p:cViewPr varScale="1">
        <p:scale>
          <a:sx n="50" d="100"/>
          <a:sy n="50" d="100"/>
        </p:scale>
        <p:origin x="208" y="3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11/20/2023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417255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altLang="en-US" sz="8000" b="1" dirty="0"/>
              <a:t>ترنيمة</a:t>
            </a:r>
            <a:r>
              <a:rPr lang="ar-EG" sz="6000" b="1" dirty="0"/>
              <a:t> </a:t>
            </a:r>
            <a:endParaRPr lang="en-US" sz="6000" b="1" dirty="0"/>
          </a:p>
          <a:p>
            <a:pPr algn="ctr"/>
            <a:r>
              <a:rPr lang="ar-EG" altLang="en-US" sz="8000" b="1" dirty="0"/>
              <a:t>اتكالي عليك يا سيد</a:t>
            </a:r>
            <a:endParaRPr lang="ar-EG" sz="8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762000"/>
            <a:ext cx="91440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altLang="en-US" sz="8000" b="1" dirty="0">
                <a:solidFill>
                  <a:srgbClr val="003300"/>
                </a:solidFill>
              </a:rPr>
              <a:t>اتكالي عليك يا سيد </a:t>
            </a:r>
          </a:p>
          <a:p>
            <a:pPr algn="ctr" rtl="1">
              <a:defRPr/>
            </a:pPr>
            <a:r>
              <a:rPr lang="ar-EG" altLang="en-US" sz="8000" b="1" dirty="0">
                <a:solidFill>
                  <a:srgbClr val="003300"/>
                </a:solidFill>
              </a:rPr>
              <a:t>اتـكــالي عـليـــك </a:t>
            </a:r>
          </a:p>
          <a:p>
            <a:pPr algn="ctr" rtl="1">
              <a:defRPr/>
            </a:pPr>
            <a:r>
              <a:rPr lang="ar-EG" altLang="en-US" sz="8000" b="1" dirty="0">
                <a:solidFill>
                  <a:srgbClr val="003300"/>
                </a:solidFill>
              </a:rPr>
              <a:t>انت بترفع و انت تأيد </a:t>
            </a:r>
          </a:p>
          <a:p>
            <a:pPr algn="ctr" rtl="1">
              <a:defRPr/>
            </a:pPr>
            <a:r>
              <a:rPr lang="ar-EG" altLang="en-US" sz="8000" b="1" dirty="0">
                <a:solidFill>
                  <a:srgbClr val="003300"/>
                </a:solidFill>
              </a:rPr>
              <a:t>اللي بيلجـأوا ليـك </a:t>
            </a:r>
            <a:endParaRPr lang="en-US" altLang="en-US" sz="8000" b="1" dirty="0">
              <a:solidFill>
                <a:srgbClr val="003300"/>
              </a:solidFill>
            </a:endParaRPr>
          </a:p>
          <a:p>
            <a:br>
              <a:rPr lang="ar-SA" sz="8000" b="1" dirty="0">
                <a:solidFill>
                  <a:srgbClr val="003300"/>
                </a:solidFill>
              </a:rPr>
            </a:br>
            <a:endParaRPr lang="en-US" sz="80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37743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Bef>
                <a:spcPct val="50000"/>
              </a:spcBef>
            </a:pPr>
            <a:endParaRPr lang="en-US" sz="6000" b="1" dirty="0"/>
          </a:p>
        </p:txBody>
      </p:sp>
      <p:sp>
        <p:nvSpPr>
          <p:cNvPr id="8" name="Rectangle 7"/>
          <p:cNvSpPr/>
          <p:nvPr/>
        </p:nvSpPr>
        <p:spPr>
          <a:xfrm>
            <a:off x="0" y="2438400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Bef>
                <a:spcPct val="50000"/>
              </a:spcBef>
            </a:pPr>
            <a:endParaRPr lang="en-US" sz="6000" b="1" dirty="0"/>
          </a:p>
        </p:txBody>
      </p:sp>
      <p:sp>
        <p:nvSpPr>
          <p:cNvPr id="9" name="Rectangle 8"/>
          <p:cNvSpPr/>
          <p:nvPr/>
        </p:nvSpPr>
        <p:spPr>
          <a:xfrm>
            <a:off x="0" y="6096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altLang="en-US" sz="8000" b="1" dirty="0"/>
              <a:t>قلبك كله حُب و طيبة </a:t>
            </a:r>
          </a:p>
          <a:p>
            <a:pPr algn="ctr" rtl="1">
              <a:defRPr/>
            </a:pPr>
            <a:r>
              <a:rPr lang="ar-EG" altLang="en-US" sz="8000" b="1" dirty="0"/>
              <a:t>ومعاملاتك ليّ عجـيـبـة </a:t>
            </a:r>
          </a:p>
          <a:p>
            <a:pPr algn="ctr" rtl="1">
              <a:defRPr/>
            </a:pPr>
            <a:r>
              <a:rPr lang="ar-EG" altLang="en-US" sz="8000" b="1" dirty="0"/>
              <a:t>م الشباب حتى للشيبة </a:t>
            </a:r>
          </a:p>
          <a:p>
            <a:pPr algn="ctr" rtl="1">
              <a:defRPr/>
            </a:pPr>
            <a:r>
              <a:rPr lang="ar-EG" altLang="en-US" sz="8000" b="1" dirty="0"/>
              <a:t>شايلني بإيـديـــــــــــك </a:t>
            </a:r>
            <a:endParaRPr lang="en-US" altLang="en-US" sz="8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85800"/>
            <a:ext cx="91440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altLang="en-US" sz="8000" b="1" dirty="0">
                <a:solidFill>
                  <a:srgbClr val="003300"/>
                </a:solidFill>
              </a:rPr>
              <a:t>اتكالي عليك يا سيد </a:t>
            </a:r>
          </a:p>
          <a:p>
            <a:pPr algn="ctr" rtl="1">
              <a:defRPr/>
            </a:pPr>
            <a:r>
              <a:rPr lang="ar-EG" altLang="en-US" sz="8000" b="1" dirty="0">
                <a:solidFill>
                  <a:srgbClr val="003300"/>
                </a:solidFill>
              </a:rPr>
              <a:t>اتـكــالي عـليـــك </a:t>
            </a:r>
          </a:p>
          <a:p>
            <a:pPr algn="ctr" rtl="1">
              <a:defRPr/>
            </a:pPr>
            <a:r>
              <a:rPr lang="ar-EG" altLang="en-US" sz="8000" b="1" dirty="0">
                <a:solidFill>
                  <a:srgbClr val="003300"/>
                </a:solidFill>
              </a:rPr>
              <a:t>انت بترفع و انت تأيد </a:t>
            </a:r>
          </a:p>
          <a:p>
            <a:pPr algn="ctr" rtl="1">
              <a:defRPr/>
            </a:pPr>
            <a:r>
              <a:rPr lang="ar-EG" altLang="en-US" sz="8000" b="1" dirty="0">
                <a:solidFill>
                  <a:srgbClr val="003300"/>
                </a:solidFill>
              </a:rPr>
              <a:t>اللي بيلجـأوا ليـك </a:t>
            </a:r>
            <a:endParaRPr lang="en-US" altLang="en-US" sz="8000" b="1" dirty="0">
              <a:solidFill>
                <a:srgbClr val="003300"/>
              </a:solidFill>
            </a:endParaRPr>
          </a:p>
          <a:p>
            <a:br>
              <a:rPr lang="ar-SA" sz="8000" b="1" dirty="0">
                <a:solidFill>
                  <a:srgbClr val="003300"/>
                </a:solidFill>
              </a:rPr>
            </a:br>
            <a:endParaRPr lang="en-US" sz="80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14698"/>
            <a:ext cx="9144000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altLang="en-US" sz="7200" b="1" dirty="0"/>
              <a:t>مُش بهون ولا مرة عليـك </a:t>
            </a:r>
          </a:p>
          <a:p>
            <a:pPr algn="ctr" rtl="1">
              <a:defRPr/>
            </a:pPr>
            <a:r>
              <a:rPr lang="ar-EG" altLang="en-US" sz="7200" b="1" dirty="0"/>
              <a:t>قــلت لي نعـمتي ها تكفـيك</a:t>
            </a:r>
          </a:p>
          <a:p>
            <a:pPr algn="ctr" rtl="1">
              <a:defRPr/>
            </a:pPr>
            <a:r>
              <a:rPr lang="ar-EG" altLang="en-US" sz="7200" b="1" dirty="0"/>
              <a:t>أضعف ترفع أصرُخ تسمع</a:t>
            </a:r>
            <a:br>
              <a:rPr lang="ar-EG" altLang="en-US" sz="7200" b="1" dirty="0"/>
            </a:br>
            <a:r>
              <a:rPr lang="ar-EG" altLang="en-US" sz="7200" b="1" dirty="0"/>
              <a:t>أصل انا غالي عليك</a:t>
            </a:r>
            <a:endParaRPr lang="en-US" sz="7200" b="1" dirty="0"/>
          </a:p>
          <a:p>
            <a:pPr algn="ctr" rtl="1">
              <a:defRPr/>
            </a:pPr>
            <a:endParaRPr lang="ar-EG" altLang="en-US" sz="7200" b="1" dirty="0"/>
          </a:p>
          <a:p>
            <a:br>
              <a:rPr lang="ar-SA" sz="7200" b="1" dirty="0"/>
            </a:br>
            <a:endParaRPr lang="en-US" sz="7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533400"/>
            <a:ext cx="91440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altLang="en-US" sz="8000" b="1" dirty="0">
                <a:solidFill>
                  <a:srgbClr val="003300"/>
                </a:solidFill>
              </a:rPr>
              <a:t>اتكالي عليك يا سيد </a:t>
            </a:r>
          </a:p>
          <a:p>
            <a:pPr algn="ctr" rtl="1">
              <a:defRPr/>
            </a:pPr>
            <a:r>
              <a:rPr lang="ar-EG" altLang="en-US" sz="8000" b="1" dirty="0">
                <a:solidFill>
                  <a:srgbClr val="003300"/>
                </a:solidFill>
              </a:rPr>
              <a:t>اتـكــالي عـليـــك </a:t>
            </a:r>
          </a:p>
          <a:p>
            <a:pPr algn="ctr" rtl="1">
              <a:defRPr/>
            </a:pPr>
            <a:r>
              <a:rPr lang="ar-EG" altLang="en-US" sz="8000" b="1" dirty="0">
                <a:solidFill>
                  <a:srgbClr val="003300"/>
                </a:solidFill>
              </a:rPr>
              <a:t>انت بترفع و انت تأيد </a:t>
            </a:r>
          </a:p>
          <a:p>
            <a:pPr algn="ctr" rtl="1">
              <a:defRPr/>
            </a:pPr>
            <a:r>
              <a:rPr lang="ar-EG" altLang="en-US" sz="8000" b="1" dirty="0">
                <a:solidFill>
                  <a:srgbClr val="003300"/>
                </a:solidFill>
              </a:rPr>
              <a:t>اللي بيلجـأوا ليـك </a:t>
            </a:r>
            <a:endParaRPr lang="en-US" altLang="en-US" sz="8000" b="1" dirty="0">
              <a:solidFill>
                <a:srgbClr val="003300"/>
              </a:solidFill>
            </a:endParaRPr>
          </a:p>
          <a:p>
            <a:br>
              <a:rPr lang="ar-SA" sz="8000" b="1" dirty="0">
                <a:solidFill>
                  <a:srgbClr val="003300"/>
                </a:solidFill>
              </a:rPr>
            </a:br>
            <a:endParaRPr lang="en-US" sz="80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809685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مشغول بيَّ </a:t>
            </a:r>
            <a:r>
              <a:rPr lang="ar-EG" sz="7200" b="1" dirty="0" err="1"/>
              <a:t>وشايل</a:t>
            </a:r>
            <a:r>
              <a:rPr lang="ar-EG" sz="7200" b="1" dirty="0"/>
              <a:t> همي</a:t>
            </a:r>
          </a:p>
          <a:p>
            <a:pPr algn="ctr" rtl="1"/>
            <a:r>
              <a:rPr lang="ar-EG" sz="7200" b="1" dirty="0"/>
              <a:t>علي </a:t>
            </a:r>
            <a:r>
              <a:rPr lang="ar-EG" sz="7200" b="1" dirty="0" err="1"/>
              <a:t>إسمك</a:t>
            </a:r>
            <a:r>
              <a:rPr lang="ar-EG" sz="7200" b="1" dirty="0"/>
              <a:t> يا يسوع متسمي</a:t>
            </a:r>
          </a:p>
          <a:p>
            <a:pPr algn="ctr" rtl="1"/>
            <a:r>
              <a:rPr lang="ar-EG" sz="7200" b="1" dirty="0"/>
              <a:t>ليك راح ارنم وافتح فمي</a:t>
            </a:r>
          </a:p>
          <a:p>
            <a:pPr algn="ctr" rtl="1"/>
            <a:r>
              <a:rPr lang="ar-EG" sz="7200" b="1" dirty="0" err="1"/>
              <a:t>بذبايح</a:t>
            </a:r>
            <a:r>
              <a:rPr lang="ar-EG" sz="7200" b="1" dirty="0"/>
              <a:t> ترضيك</a:t>
            </a:r>
            <a:endParaRPr lang="en-US" sz="7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838200"/>
            <a:ext cx="91440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altLang="en-US" sz="8000" b="1" dirty="0">
                <a:solidFill>
                  <a:srgbClr val="003300"/>
                </a:solidFill>
              </a:rPr>
              <a:t>اتكالي عليك يا سيد </a:t>
            </a:r>
          </a:p>
          <a:p>
            <a:pPr algn="ctr" rtl="1">
              <a:defRPr/>
            </a:pPr>
            <a:r>
              <a:rPr lang="ar-EG" altLang="en-US" sz="8000" b="1" dirty="0">
                <a:solidFill>
                  <a:srgbClr val="003300"/>
                </a:solidFill>
              </a:rPr>
              <a:t>اتـكــالي عـليـــك </a:t>
            </a:r>
          </a:p>
          <a:p>
            <a:pPr algn="ctr" rtl="1">
              <a:defRPr/>
            </a:pPr>
            <a:r>
              <a:rPr lang="ar-EG" altLang="en-US" sz="8000" b="1" dirty="0">
                <a:solidFill>
                  <a:srgbClr val="003300"/>
                </a:solidFill>
              </a:rPr>
              <a:t>انت بترفع و انت تأيد </a:t>
            </a:r>
          </a:p>
          <a:p>
            <a:pPr algn="ctr" rtl="1">
              <a:defRPr/>
            </a:pPr>
            <a:r>
              <a:rPr lang="ar-EG" altLang="en-US" sz="8000" b="1" dirty="0">
                <a:solidFill>
                  <a:srgbClr val="003300"/>
                </a:solidFill>
              </a:rPr>
              <a:t>اللي بيلجـأوا ليـك </a:t>
            </a:r>
            <a:endParaRPr lang="en-US" altLang="en-US" sz="8000" b="1" dirty="0">
              <a:solidFill>
                <a:srgbClr val="003300"/>
              </a:solidFill>
            </a:endParaRPr>
          </a:p>
          <a:p>
            <a:br>
              <a:rPr lang="ar-SA" sz="8000" b="1" dirty="0">
                <a:solidFill>
                  <a:srgbClr val="003300"/>
                </a:solidFill>
              </a:rPr>
            </a:br>
            <a:endParaRPr lang="en-US" sz="80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1500</TotalTime>
  <Words>115</Words>
  <Application>Microsoft Office PowerPoint</Application>
  <PresentationFormat>عرض على الشاشة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297</cp:revision>
  <dcterms:created xsi:type="dcterms:W3CDTF">2021-12-07T14:30:00Z</dcterms:created>
  <dcterms:modified xsi:type="dcterms:W3CDTF">2023-11-20T14:33:39Z</dcterms:modified>
</cp:coreProperties>
</file>