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89" r:id="rId3"/>
    <p:sldId id="490" r:id="rId4"/>
    <p:sldId id="491" r:id="rId5"/>
    <p:sldId id="492" r:id="rId6"/>
    <p:sldId id="4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6" d="100"/>
          <a:sy n="56" d="100"/>
        </p:scale>
        <p:origin x="48" y="1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 dirty="0"/>
              <a:t>اتكالي هـو عليـك</a:t>
            </a:r>
          </a:p>
          <a:p>
            <a:pPr algn="ctr"/>
            <a:endParaRPr lang="en-US" sz="8000" b="1" dirty="0"/>
          </a:p>
          <a:p>
            <a:pPr algn="ctr"/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274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اتكالي هو عليك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وانتظاري بس ليك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رافع العيون لشخصك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ويقينى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إني ها لاقيك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solidFill>
                  <a:srgbClr val="003300"/>
                </a:solidFill>
              </a:rPr>
              <a:t>ها تجاوبن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لأن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ابنك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الل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مال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حبه قلبك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والدليل </a:t>
            </a:r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نك عشان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 err="1">
                <a:solidFill>
                  <a:srgbClr val="003300"/>
                </a:solidFill>
              </a:rPr>
              <a:t>عا</a:t>
            </a:r>
            <a:r>
              <a:rPr lang="ar-SA" sz="7200" b="1" dirty="0">
                <a:solidFill>
                  <a:srgbClr val="003300"/>
                </a:solidFill>
              </a:rPr>
              <a:t> الصليب ضحيت بنفسك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274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فيض بروحك جوه قلبي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قدّس اتجاهاتي ربي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تمتلك وتقود حياتي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تبقي ليك طاقتي وحبي</a:t>
            </a:r>
            <a:endParaRPr lang="ar-SA" sz="7200" b="1" dirty="0"/>
          </a:p>
        </p:txBody>
      </p:sp>
    </p:spTree>
    <p:extLst>
      <p:ext uri="{BB962C8B-B14F-4D97-AF65-F5344CB8AC3E}">
        <p14:creationId xmlns:p14="http://schemas.microsoft.com/office/powerpoint/2010/main" val="2929552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858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dirty="0">
                <a:solidFill>
                  <a:srgbClr val="003300"/>
                </a:solidFill>
              </a:rPr>
              <a:t>ها تجاوبن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لأن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ابنك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الل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مال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حبه قلبك</a:t>
            </a:r>
          </a:p>
          <a:p>
            <a:pPr algn="ctr"/>
            <a:r>
              <a:rPr lang="ar-SA" sz="7200" b="1" dirty="0">
                <a:solidFill>
                  <a:srgbClr val="003300"/>
                </a:solidFill>
              </a:rPr>
              <a:t>والدليل </a:t>
            </a:r>
            <a:r>
              <a:rPr lang="ar-EG" sz="7200" b="1" dirty="0">
                <a:solidFill>
                  <a:srgbClr val="003300"/>
                </a:solidFill>
              </a:rPr>
              <a:t>إ</a:t>
            </a:r>
            <a:r>
              <a:rPr lang="ar-SA" sz="7200" b="1" dirty="0">
                <a:solidFill>
                  <a:srgbClr val="003300"/>
                </a:solidFill>
              </a:rPr>
              <a:t>نك عشان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endParaRPr lang="ar-SA" sz="7200" b="1" dirty="0">
              <a:solidFill>
                <a:srgbClr val="003300"/>
              </a:solidFill>
            </a:endParaRPr>
          </a:p>
          <a:p>
            <a:pPr algn="ctr"/>
            <a:r>
              <a:rPr lang="ar-SA" sz="7200" b="1" dirty="0" err="1">
                <a:solidFill>
                  <a:srgbClr val="003300"/>
                </a:solidFill>
              </a:rPr>
              <a:t>عا</a:t>
            </a:r>
            <a:r>
              <a:rPr lang="ar-SA" sz="7200" b="1" dirty="0">
                <a:solidFill>
                  <a:srgbClr val="003300"/>
                </a:solidFill>
              </a:rPr>
              <a:t> الصليب ضحيت بنفسك</a:t>
            </a:r>
          </a:p>
        </p:txBody>
      </p:sp>
    </p:spTree>
    <p:extLst>
      <p:ext uri="{BB962C8B-B14F-4D97-AF65-F5344CB8AC3E}">
        <p14:creationId xmlns:p14="http://schemas.microsoft.com/office/powerpoint/2010/main" val="4153413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78</Words>
  <Application>Microsoft Office PowerPoint</Application>
  <PresentationFormat>عرض على الشاشة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352</cp:revision>
  <dcterms:created xsi:type="dcterms:W3CDTF">2021-12-07T14:30:00Z</dcterms:created>
  <dcterms:modified xsi:type="dcterms:W3CDTF">2023-11-20T14:35:44Z</dcterms:modified>
</cp:coreProperties>
</file>