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2" r:id="rId3"/>
    <p:sldId id="315" r:id="rId4"/>
    <p:sldId id="316" r:id="rId5"/>
    <p:sldId id="317" r:id="rId6"/>
    <p:sldId id="318" r:id="rId7"/>
    <p:sldId id="31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5"/>
            <p14:sldId id="316"/>
            <p14:sldId id="317"/>
            <p14:sldId id="318"/>
            <p14:sldId id="31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87" d="100"/>
          <a:sy n="87" d="100"/>
        </p:scale>
        <p:origin x="1784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أتمنى لو أكون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(أتمنى لو أكون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زي خروف صغير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حواليَّ نجوم الكون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وملاك أبيض منور)2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(ويسبح قلبي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معاه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ويا الخرفان والرعاة)2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المجد لله في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الأعالي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6645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(أتمنى لو أكون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زي الراعي السهران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والليل حواليَّ يهون 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ومعايا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ملاك فرحان)2</a:t>
            </a:r>
          </a:p>
        </p:txBody>
      </p:sp>
    </p:spTree>
    <p:extLst>
      <p:ext uri="{BB962C8B-B14F-4D97-AF65-F5344CB8AC3E}">
        <p14:creationId xmlns:p14="http://schemas.microsoft.com/office/powerpoint/2010/main" val="2278751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(ويسبح قلبي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معاه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ويا الخرفان والرعاة)2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المجد لله في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الأعالي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271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(أتمنى لو أكون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ملاك بجناح وأطير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أحكي بميلاد يسوع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ومعاه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كل الخير)2</a:t>
            </a:r>
          </a:p>
        </p:txBody>
      </p:sp>
    </p:spTree>
    <p:extLst>
      <p:ext uri="{BB962C8B-B14F-4D97-AF65-F5344CB8AC3E}">
        <p14:creationId xmlns:p14="http://schemas.microsoft.com/office/powerpoint/2010/main" val="1755480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(ويسبح قلبي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معاه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ويا الخرفان والرعاة)2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المجد لله في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الأعالي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914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3813</TotalTime>
  <Words>99</Words>
  <Application>Microsoft Office PowerPoint</Application>
  <PresentationFormat>عرض على الشاشة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323</cp:revision>
  <dcterms:created xsi:type="dcterms:W3CDTF">2021-12-07T14:30:00Z</dcterms:created>
  <dcterms:modified xsi:type="dcterms:W3CDTF">2023-05-31T09:25:24Z</dcterms:modified>
</cp:coreProperties>
</file>