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21" r:id="rId4"/>
    <p:sldId id="323" r:id="rId5"/>
    <p:sldId id="324" r:id="rId6"/>
    <p:sldId id="32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1"/>
            <p14:sldId id="323"/>
            <p14:sldId id="324"/>
            <p14:sldId id="325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أتنساني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أتنساني؟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متى تحجب وجهك عني؟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أتنساني؟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متى أجعل هموماً في نفسي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وحزناً في قلبي؟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أتنساني؟ أتنساني؟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 تنسى المرأة رضيعها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فلا ترحم ابن بطنها؟!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هن ينسين وأنا لا أنساك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6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هوذا على كفي قد نقشتك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فيعلم كل بشر أني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مخلصك وفاديك</a:t>
            </a:r>
          </a:p>
        </p:txBody>
      </p:sp>
    </p:spTree>
    <p:extLst>
      <p:ext uri="{BB962C8B-B14F-4D97-AF65-F5344CB8AC3E}">
        <p14:creationId xmlns:p14="http://schemas.microsoft.com/office/powerpoint/2010/main" val="413594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أتنساني؟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متى تحجب وجهك عني؟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أتنساني؟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متى أجعل هموماً في نفسي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وحزناً في قلبي؟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أتنساني؟ أتنساني؟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707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أما أنا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أتكل على رحمتك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يبتهج قلبي بخلاصك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لن تنسني</a:t>
            </a:r>
          </a:p>
        </p:txBody>
      </p:sp>
    </p:spTree>
    <p:extLst>
      <p:ext uri="{BB962C8B-B14F-4D97-AF65-F5344CB8AC3E}">
        <p14:creationId xmlns:p14="http://schemas.microsoft.com/office/powerpoint/2010/main" val="2437785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88</Words>
  <Application>Microsoft Office PowerPoint</Application>
  <PresentationFormat>عرض على الشاشة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2023-11-21T14:31:48Z</dcterms:modified>
</cp:coreProperties>
</file>