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6" r:id="rId4"/>
    <p:sldId id="497" r:id="rId5"/>
    <p:sldId id="498" r:id="rId6"/>
    <p:sldId id="504" r:id="rId7"/>
    <p:sldId id="505" r:id="rId8"/>
    <p:sldId id="499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3" d="100"/>
          <a:sy n="93" d="100"/>
        </p:scale>
        <p:origin x="1544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702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أتهلل يوم تناديني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 أتهلل يوم تناديني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أنت القدوس وتهديني )2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أرتاد ضفافك ترويني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 فيض من روحك يحييني 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6600" b="1" dirty="0"/>
              <a:t>( وبجودك تنهال النعم </a:t>
            </a:r>
          </a:p>
          <a:p>
            <a:pPr algn="ctr" rtl="1"/>
            <a:r>
              <a:rPr lang="ar-EG" sz="6600" b="1" dirty="0"/>
              <a:t>وتسافر عن أفقي الظلم )2</a:t>
            </a:r>
          </a:p>
          <a:p>
            <a:pPr algn="ctr" rtl="1"/>
            <a:r>
              <a:rPr lang="ar-EG" sz="6600" b="1" dirty="0"/>
              <a:t>في الأرجاء يحلو النسم </a:t>
            </a:r>
          </a:p>
          <a:p>
            <a:pPr algn="ctr" rtl="1"/>
            <a:r>
              <a:rPr lang="ar-EG" sz="6600" b="1" dirty="0"/>
              <a:t>فأسبح ما طاب النغم</a:t>
            </a:r>
            <a:endParaRPr lang="ar-SA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 أتهلل يوم تناديني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أنت القدوس وتهديني )2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أرتاد ضفافك ترويني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 فيض من روحك يحييني )2</a:t>
            </a:r>
          </a:p>
        </p:txBody>
      </p:sp>
    </p:spTree>
    <p:extLst>
      <p:ext uri="{BB962C8B-B14F-4D97-AF65-F5344CB8AC3E}">
        <p14:creationId xmlns:p14="http://schemas.microsoft.com/office/powerpoint/2010/main" val="110252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6600" b="1" dirty="0"/>
              <a:t>( </a:t>
            </a:r>
            <a:r>
              <a:rPr lang="ar-EG" sz="6600" b="1" dirty="0" err="1"/>
              <a:t>ياروح</a:t>
            </a:r>
            <a:r>
              <a:rPr lang="ar-EG" sz="6600" b="1" dirty="0"/>
              <a:t> القدوس الخالق </a:t>
            </a:r>
          </a:p>
          <a:p>
            <a:pPr algn="ctr" rtl="1"/>
            <a:r>
              <a:rPr lang="ar-EG" sz="6600" b="1" dirty="0" err="1"/>
              <a:t>يانور</a:t>
            </a:r>
            <a:r>
              <a:rPr lang="ar-EG" sz="6600" b="1" dirty="0"/>
              <a:t> الأنوار البارق )2</a:t>
            </a:r>
          </a:p>
          <a:p>
            <a:pPr algn="ctr" rtl="1"/>
            <a:r>
              <a:rPr lang="ar-EG" sz="6600" b="1" dirty="0"/>
              <a:t>( هيا جدد فينا الفرحة </a:t>
            </a:r>
          </a:p>
          <a:p>
            <a:pPr algn="ctr" rtl="1"/>
            <a:r>
              <a:rPr lang="ar-EG" sz="6600" b="1" dirty="0" err="1"/>
              <a:t>والفحنا</a:t>
            </a:r>
            <a:r>
              <a:rPr lang="ar-EG" sz="6600" b="1" dirty="0"/>
              <a:t> بالطهر العابق )2</a:t>
            </a:r>
            <a:endParaRPr lang="ar-SA" sz="6600" b="1" dirty="0"/>
          </a:p>
        </p:txBody>
      </p:sp>
    </p:spTree>
    <p:extLst>
      <p:ext uri="{BB962C8B-B14F-4D97-AF65-F5344CB8AC3E}">
        <p14:creationId xmlns:p14="http://schemas.microsoft.com/office/powerpoint/2010/main" val="2181319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266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 إن تحجب شمسك لن يبقي</a:t>
            </a:r>
          </a:p>
          <a:p>
            <a:pPr algn="ctr" rtl="1"/>
            <a:r>
              <a:rPr lang="ar-EG" sz="6600" b="1" dirty="0"/>
              <a:t> في الدنيا ينبوع دافق</a:t>
            </a:r>
          </a:p>
          <a:p>
            <a:pPr algn="ctr" rtl="1"/>
            <a:r>
              <a:rPr lang="ar-EG" sz="6600" b="1" dirty="0"/>
              <a:t>أنا إن أنكرتك لن يبقي </a:t>
            </a:r>
          </a:p>
          <a:p>
            <a:pPr algn="ctr" rtl="1"/>
            <a:r>
              <a:rPr lang="ar-EG" sz="6600" b="1" dirty="0"/>
              <a:t>في عيني نور بارق )2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373731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266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 من دون شعاع محبتك </a:t>
            </a:r>
          </a:p>
          <a:p>
            <a:pPr algn="ctr" rtl="1"/>
            <a:r>
              <a:rPr lang="ar-EG" sz="6600" b="1" dirty="0"/>
              <a:t>ما جدواه قلبي الخافق )2</a:t>
            </a:r>
          </a:p>
          <a:p>
            <a:pPr algn="ctr" rtl="1"/>
            <a:r>
              <a:rPr lang="ar-EG" sz="6600" b="1" dirty="0"/>
              <a:t>( فأسكب من روحك كي تلقي روحي فيك الحب الصادق )2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4188508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 أتهلل يوم تناديني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أنت القدوس وتهديني )2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أرتاد ضفافك ترويني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 فيض من روحك يحييني )2</a:t>
            </a:r>
          </a:p>
        </p:txBody>
      </p:sp>
    </p:spTree>
    <p:extLst>
      <p:ext uri="{BB962C8B-B14F-4D97-AF65-F5344CB8AC3E}">
        <p14:creationId xmlns:p14="http://schemas.microsoft.com/office/powerpoint/2010/main" val="1128743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</TotalTime>
  <Words>151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353</cp:revision>
  <dcterms:created xsi:type="dcterms:W3CDTF">2021-12-07T14:30:00Z</dcterms:created>
  <dcterms:modified xsi:type="dcterms:W3CDTF">2023-11-21T14:39:11Z</dcterms:modified>
</cp:coreProperties>
</file>