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12" r:id="rId3"/>
    <p:sldId id="321" r:id="rId4"/>
    <p:sldId id="322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21"/>
            <p14:sldId id="3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87" d="100"/>
          <a:sy n="87" d="100"/>
        </p:scale>
        <p:origin x="1784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أتوق للسماء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(أتوق للسماء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إلى موطني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فهناك سيدي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سيمسح كل دمعي)٢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(لا مزيد من الألم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هناك أفراحٌ ونِعم)2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حزن لا.. لا خوف لا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سلامٌ للأبد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فهناك سيدي</a:t>
            </a:r>
          </a:p>
        </p:txBody>
      </p:sp>
    </p:spTree>
    <p:extLst>
      <p:ext uri="{BB962C8B-B14F-4D97-AF65-F5344CB8AC3E}">
        <p14:creationId xmlns:p14="http://schemas.microsoft.com/office/powerpoint/2010/main" val="387569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(سأمتّع عينيَّ بجمال وجهه)٢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سروري وهنائي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سأراه للأبد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إلهي سيدي</a:t>
            </a:r>
          </a:p>
        </p:txBody>
      </p:sp>
    </p:spTree>
    <p:extLst>
      <p:ext uri="{BB962C8B-B14F-4D97-AF65-F5344CB8AC3E}">
        <p14:creationId xmlns:p14="http://schemas.microsoft.com/office/powerpoint/2010/main" val="847003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3812</TotalTime>
  <Words>50</Words>
  <Application>Microsoft Office PowerPoint</Application>
  <PresentationFormat>عرض على الشاشة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323</cp:revision>
  <dcterms:created xsi:type="dcterms:W3CDTF">2021-12-07T14:30:00Z</dcterms:created>
  <dcterms:modified xsi:type="dcterms:W3CDTF">2023-05-31T09:31:59Z</dcterms:modified>
</cp:coreProperties>
</file>