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6" r:id="rId4"/>
    <p:sldId id="497" r:id="rId5"/>
    <p:sldId id="498" r:id="rId6"/>
    <p:sldId id="499" r:id="rId7"/>
    <p:sldId id="500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702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 آتي إليك يا فادي حياتي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286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6600" b="1" dirty="0" smtClean="0"/>
              <a:t>آتي إليك يا فادي حياتي</a:t>
            </a:r>
            <a:br>
              <a:rPr lang="ar-EG" sz="6600" b="1" dirty="0" smtClean="0"/>
            </a:br>
            <a:r>
              <a:rPr lang="ar-EG" sz="6600" b="1" dirty="0" smtClean="0"/>
              <a:t>يا من تزيلُ كلَّ خوفي</a:t>
            </a:r>
            <a:br>
              <a:rPr lang="ar-EG" sz="6600" b="1" dirty="0" smtClean="0"/>
            </a:br>
            <a:r>
              <a:rPr lang="ar-EG" sz="6600" b="1" dirty="0" smtClean="0"/>
              <a:t>آتي إليك يا نجاتي</a:t>
            </a:r>
            <a:br>
              <a:rPr lang="ar-EG" sz="6600" b="1" dirty="0" smtClean="0"/>
            </a:br>
            <a:r>
              <a:rPr lang="ar-EG" sz="6600" b="1" dirty="0" smtClean="0"/>
              <a:t>يا رافعي من كل ضعفي</a:t>
            </a:r>
            <a:br>
              <a:rPr lang="ar-EG" sz="6600" b="1" dirty="0" smtClean="0"/>
            </a:br>
            <a:endParaRPr lang="ar-SA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21564"/>
            <a:ext cx="9144000" cy="7398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600" b="1" dirty="0" smtClean="0"/>
              <a:t>إليك يا مانح الغفران </a:t>
            </a:r>
          </a:p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6600" b="1" dirty="0" smtClean="0"/>
              <a:t>أرفع </a:t>
            </a:r>
            <a:r>
              <a:rPr lang="ar-EG" sz="6600" b="1" dirty="0" smtClean="0"/>
              <a:t>نشيدي</a:t>
            </a:r>
            <a:br>
              <a:rPr lang="ar-EG" sz="6600" b="1" dirty="0" smtClean="0"/>
            </a:br>
            <a:r>
              <a:rPr lang="ar-EG" sz="6600" b="1" dirty="0" smtClean="0"/>
              <a:t>إذ قلتَ لذتي في الإنسان</a:t>
            </a:r>
            <a:br>
              <a:rPr lang="ar-EG" sz="6600" b="1" dirty="0" smtClean="0"/>
            </a:br>
            <a:r>
              <a:rPr lang="ar-EG" sz="6600" b="1" dirty="0" smtClean="0"/>
              <a:t>أعطيتَ معنى لوجودي</a:t>
            </a:r>
            <a:br>
              <a:rPr lang="ar-EG" sz="6600" b="1" dirty="0" smtClean="0"/>
            </a:br>
            <a:endParaRPr lang="ar-SA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209"/>
            <a:ext cx="9144000" cy="7797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Bef>
                <a:spcPct val="50000"/>
              </a:spcBef>
            </a:pPr>
            <a:r>
              <a:rPr lang="ar-EG" sz="8800" b="1" dirty="0" smtClean="0"/>
              <a:t>فيلذُّ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نشيدي</a:t>
            </a:r>
            <a:br>
              <a:rPr lang="ar-EG" sz="8800" b="1" dirty="0" smtClean="0"/>
            </a:br>
            <a:r>
              <a:rPr lang="ar-EG" sz="8800" b="1" dirty="0" smtClean="0"/>
              <a:t>وأنا أفرح بك</a:t>
            </a:r>
            <a:br>
              <a:rPr lang="ar-EG" sz="88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6600" b="1" dirty="0" smtClean="0"/>
              <a:t>آتي إليك يا حبيبي</a:t>
            </a:r>
            <a:br>
              <a:rPr lang="ar-EG" sz="6600" b="1" dirty="0" smtClean="0"/>
            </a:br>
            <a:r>
              <a:rPr lang="ar-EG" sz="6600" b="1" dirty="0" smtClean="0"/>
              <a:t>أنسيتني كلَّ </a:t>
            </a:r>
            <a:r>
              <a:rPr lang="ar-EG" sz="6600" b="1" dirty="0" smtClean="0"/>
              <a:t>ماضيَّ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بانتصار شخصك</a:t>
            </a:r>
            <a:br>
              <a:rPr lang="ar-EG" sz="6600" b="1" dirty="0" smtClean="0"/>
            </a:br>
            <a:r>
              <a:rPr lang="ar-EG" sz="6600" b="1" dirty="0" smtClean="0"/>
              <a:t>في حياتي، لا عبودية</a:t>
            </a:r>
            <a:br>
              <a:rPr lang="ar-EG" sz="6600" b="1" dirty="0" smtClean="0"/>
            </a:br>
            <a:endParaRPr lang="ar-SA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7822"/>
            <a:ext cx="9144000" cy="8029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6600" b="1" dirty="0" smtClean="0"/>
              <a:t>إليك يا مانح السلام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6600" b="1" dirty="0" smtClean="0"/>
              <a:t>أطلب </a:t>
            </a:r>
            <a:r>
              <a:rPr lang="ar-EG" sz="6600" b="1" dirty="0" smtClean="0"/>
              <a:t>حضورك</a:t>
            </a:r>
            <a:br>
              <a:rPr lang="ar-EG" sz="6600" b="1" dirty="0" smtClean="0"/>
            </a:br>
            <a:r>
              <a:rPr lang="ar-EG" sz="6600" b="1" dirty="0" smtClean="0"/>
              <a:t>الحيَّ في داخلي الآن</a:t>
            </a:r>
            <a:br>
              <a:rPr lang="ar-EG" sz="6600" b="1" dirty="0" smtClean="0"/>
            </a:br>
            <a:r>
              <a:rPr lang="ar-EG" sz="6600" b="1" dirty="0" smtClean="0"/>
              <a:t>وسلطانَ روحِك</a:t>
            </a:r>
            <a:br>
              <a:rPr lang="ar-EG" sz="6600" b="1" dirty="0" smtClean="0"/>
            </a:br>
            <a:endParaRPr lang="ar-SA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209"/>
            <a:ext cx="9144000" cy="7797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Bef>
                <a:spcPct val="50000"/>
              </a:spcBef>
            </a:pPr>
            <a:r>
              <a:rPr lang="ar-EG" sz="8800" b="1" dirty="0" smtClean="0"/>
              <a:t>فيلذُّ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نشيدي</a:t>
            </a:r>
            <a:br>
              <a:rPr lang="ar-EG" sz="8800" b="1" dirty="0" smtClean="0"/>
            </a:br>
            <a:r>
              <a:rPr lang="ar-EG" sz="8800" b="1" dirty="0" smtClean="0"/>
              <a:t>وأنا أفرح بك</a:t>
            </a:r>
            <a:br>
              <a:rPr lang="ar-EG" sz="88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1823</TotalTime>
  <Words>28</Words>
  <Application>Microsoft Office PowerPoint</Application>
  <PresentationFormat>عرض على الشاشة (3:4)‏</PresentationFormat>
  <Paragraphs>10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353</cp:revision>
  <dcterms:created xsi:type="dcterms:W3CDTF">2021-12-07T14:30:00Z</dcterms:created>
  <dcterms:modified xsi:type="dcterms:W3CDTF">2022-01-13T11:02:49Z</dcterms:modified>
</cp:coreProperties>
</file>