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12" r:id="rId3"/>
    <p:sldId id="321" r:id="rId4"/>
    <p:sldId id="322" r:id="rId5"/>
    <p:sldId id="315" r:id="rId6"/>
    <p:sldId id="323" r:id="rId7"/>
    <p:sldId id="324" r:id="rId8"/>
    <p:sldId id="325" r:id="rId9"/>
    <p:sldId id="32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1"/>
            <p14:sldId id="322"/>
            <p14:sldId id="31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آتي إليك بعد </a:t>
            </a:r>
            <a:r>
              <a:rPr lang="ar-EG" altLang="ar-EG" sz="7200" b="1" dirty="0" err="1"/>
              <a:t>أرتحالي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بعد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أرتحالي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طول الليالي أبغي آمالي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بعد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أغترابي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عمراً مطارد ذا السراب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بعد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أشتهائي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 إن حسبت فيه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أكتفائي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إذ إن مائي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هذا استحاله منه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أرتوائي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56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ابني تعال قلبي ينادى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اقبل إليَّ واقبل ودادي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ذراعي مفتوحتين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وانظر يديَّ مجروحتين</a:t>
            </a:r>
          </a:p>
        </p:txBody>
      </p:sp>
    </p:spTree>
    <p:extLst>
      <p:ext uri="{BB962C8B-B14F-4D97-AF65-F5344CB8AC3E}">
        <p14:creationId xmlns:p14="http://schemas.microsoft.com/office/powerpoint/2010/main" val="3998011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ابني تعال وابقي لديَّ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جرح جنبي تُمحى الخطية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تلك الجروح حباً تبوح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طال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انتظارى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نفرح سوياً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5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بعد العناد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طال ابتعادي هل تقبلني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كي تشفي روحي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ضعفي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جروحى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ربي أعني</a:t>
            </a:r>
          </a:p>
        </p:txBody>
      </p:sp>
    </p:spTree>
    <p:extLst>
      <p:ext uri="{BB962C8B-B14F-4D97-AF65-F5344CB8AC3E}">
        <p14:creationId xmlns:p14="http://schemas.microsoft.com/office/powerpoint/2010/main" val="1918657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مُخضعاً ذاتي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بين يديك أُلقي حياتي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آتي إليك فقود سفيني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 تهديني بر النجاة</a:t>
            </a:r>
          </a:p>
        </p:txBody>
      </p:sp>
    </p:spTree>
    <p:extLst>
      <p:ext uri="{BB962C8B-B14F-4D97-AF65-F5344CB8AC3E}">
        <p14:creationId xmlns:p14="http://schemas.microsoft.com/office/powerpoint/2010/main" val="3918230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ابني تعال قلبي ينادى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اقبل إليَّ واقبل ودادي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 ذراعي مفتوحتين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وانظر يديَّ مجروحتين</a:t>
            </a:r>
          </a:p>
        </p:txBody>
      </p:sp>
    </p:spTree>
    <p:extLst>
      <p:ext uri="{BB962C8B-B14F-4D97-AF65-F5344CB8AC3E}">
        <p14:creationId xmlns:p14="http://schemas.microsoft.com/office/powerpoint/2010/main" val="3188332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ابني تعال وابقي لديَّ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فى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جرح جنبي تُمحى الخطية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تلك الجروح حباً تبوح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طال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انتظارى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نفرح سوياً</a:t>
            </a:r>
          </a:p>
        </p:txBody>
      </p:sp>
    </p:spTree>
    <p:extLst>
      <p:ext uri="{BB962C8B-B14F-4D97-AF65-F5344CB8AC3E}">
        <p14:creationId xmlns:p14="http://schemas.microsoft.com/office/powerpoint/2010/main" val="278740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3815</TotalTime>
  <Words>144</Words>
  <Application>Microsoft Office PowerPoint</Application>
  <PresentationFormat>عرض على الشاشة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323</cp:revision>
  <dcterms:created xsi:type="dcterms:W3CDTF">2021-12-07T14:30:00Z</dcterms:created>
  <dcterms:modified xsi:type="dcterms:W3CDTF">2023-05-31T09:41:50Z</dcterms:modified>
</cp:coreProperties>
</file>