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2" r:id="rId3"/>
    <p:sldId id="315" r:id="rId4"/>
    <p:sldId id="316" r:id="rId5"/>
    <p:sldId id="317" r:id="rId6"/>
    <p:sldId id="318" r:id="rId7"/>
    <p:sldId id="31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5"/>
            <p14:sldId id="316"/>
            <p14:sldId id="317"/>
            <p14:sldId id="318"/>
            <p14:sldId id="3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87" d="100"/>
          <a:sy n="87" d="100"/>
        </p:scale>
        <p:origin x="1784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 آتي إليك حبيبي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آتي إليك حبيبي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أُقدم ما عندي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فتكون أنت ربي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تِبري وفضتي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(آتي عند قدميك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أكسر ذاتي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فأقبلني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يا إلهي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بخطيتي)2</a:t>
            </a:r>
          </a:p>
        </p:txBody>
      </p:sp>
    </p:spTree>
    <p:extLst>
      <p:ext uri="{BB962C8B-B14F-4D97-AF65-F5344CB8AC3E}">
        <p14:creationId xmlns:p14="http://schemas.microsoft.com/office/powerpoint/2010/main" val="2926645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آتي وأعلن حبي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لك يا من أحببتني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وبذلت دمك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لتغفر خطيتي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318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(فأنت يسوعي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 فديتني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آتي إليك قارعاً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قلبي فخلصني)2</a:t>
            </a:r>
          </a:p>
        </p:txBody>
      </p:sp>
    </p:spTree>
    <p:extLst>
      <p:ext uri="{BB962C8B-B14F-4D97-AF65-F5344CB8AC3E}">
        <p14:creationId xmlns:p14="http://schemas.microsoft.com/office/powerpoint/2010/main" val="1170560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والآن اقبل صلاتي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وامسح خدمتي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أشدو لك تسبيحتي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اقبلها سيدي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1263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(لك أهدي ربي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ما وهبتني أقضي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كل حياتي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طَوع أمرك)2</a:t>
            </a:r>
          </a:p>
        </p:txBody>
      </p:sp>
    </p:spTree>
    <p:extLst>
      <p:ext uri="{BB962C8B-B14F-4D97-AF65-F5344CB8AC3E}">
        <p14:creationId xmlns:p14="http://schemas.microsoft.com/office/powerpoint/2010/main" val="2265577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3814</TotalTime>
  <Words>80</Words>
  <Application>Microsoft Office PowerPoint</Application>
  <PresentationFormat>عرض على الشاشة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323</cp:revision>
  <dcterms:created xsi:type="dcterms:W3CDTF">2021-12-07T14:30:00Z</dcterms:created>
  <dcterms:modified xsi:type="dcterms:W3CDTF">2023-05-31T09:46:21Z</dcterms:modified>
</cp:coreProperties>
</file>