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3" r:id="rId4"/>
    <p:sldId id="314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آتي إليك ربي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ربي إليك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نحو قدس أقداسك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بحملي عليك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كطفلٍ أبدو بين يديك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واثقاً فيك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 دوماً سندي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ربي إليك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فحبك هو لذتي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(ما أحلى ربي حضورك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ينعش نفسي فأُطلَقَ)2</a:t>
            </a:r>
          </a:p>
          <a:p>
            <a:pPr algn="ctr" rtl="1">
              <a:lnSpc>
                <a:spcPct val="150000"/>
              </a:lnSpc>
            </a:pPr>
            <a:endParaRPr lang="ar-EG" sz="7200" b="1" i="0" dirty="0" err="1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930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(ينبغي أنك تزيد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وأنا أنقص المزيد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فكل ما فيَّ حقّاً يريد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 يرى مجدك العجيب)2</a:t>
            </a:r>
          </a:p>
          <a:p>
            <a:pPr algn="ctr" rtl="1"/>
            <a:endParaRPr lang="ar-EG" sz="7200" b="1" i="0" dirty="0" err="1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86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3803</TotalTime>
  <Words>61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2023-05-25T12:44:11Z</dcterms:modified>
</cp:coreProperties>
</file>