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90" d="100"/>
          <a:sy n="90" d="100"/>
        </p:scale>
        <p:origin x="1704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آتي عند قدميك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آتي عند قدميك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اسكب النفس لديك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طالبا ربي إليك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كي يمر الامتحان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أرفع قلبي لك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واثقا في حبك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مؤمنا بانك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(نبع صبري كل آن)2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لو أحاطت بي الهموم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وطمت فوقي الغيوم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شمسي ستدوم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رغم أهوال الزمان</a:t>
            </a:r>
          </a:p>
        </p:txBody>
      </p:sp>
    </p:spTree>
    <p:extLst>
      <p:ext uri="{BB962C8B-B14F-4D97-AF65-F5344CB8AC3E}">
        <p14:creationId xmlns:p14="http://schemas.microsoft.com/office/powerpoint/2010/main" val="4093310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أرفع قلبي لك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واثقا في حبك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مؤمنا بانك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(نبع صبري كل آن)2</a:t>
            </a:r>
          </a:p>
        </p:txBody>
      </p:sp>
    </p:spTree>
    <p:extLst>
      <p:ext uri="{BB962C8B-B14F-4D97-AF65-F5344CB8AC3E}">
        <p14:creationId xmlns:p14="http://schemas.microsoft.com/office/powerpoint/2010/main" val="208618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لو جفاني الأصدقاء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وانتهى عهد الوفاء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فيك لي كل الرجاء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والعزاء الحنان</a:t>
            </a:r>
          </a:p>
        </p:txBody>
      </p:sp>
    </p:spTree>
    <p:extLst>
      <p:ext uri="{BB962C8B-B14F-4D97-AF65-F5344CB8AC3E}">
        <p14:creationId xmlns:p14="http://schemas.microsoft.com/office/powerpoint/2010/main" val="4117163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أرفع قلبي لك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واثقا في حبك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مؤمنا بانك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(نبع صبري كل آن)2</a:t>
            </a:r>
          </a:p>
        </p:txBody>
      </p:sp>
    </p:spTree>
    <p:extLst>
      <p:ext uri="{BB962C8B-B14F-4D97-AF65-F5344CB8AC3E}">
        <p14:creationId xmlns:p14="http://schemas.microsoft.com/office/powerpoint/2010/main" val="1116692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عند ضعفي والفتور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عند تأنيب الضمير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أذرف الدمع الغزير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اطلب حصن الأمان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551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أرفع قلبي لك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واثقا في حبك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مؤمنا بانك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(نبع صبري كل آن)2</a:t>
            </a:r>
          </a:p>
        </p:txBody>
      </p:sp>
    </p:spTree>
    <p:extLst>
      <p:ext uri="{BB962C8B-B14F-4D97-AF65-F5344CB8AC3E}">
        <p14:creationId xmlns:p14="http://schemas.microsoft.com/office/powerpoint/2010/main" val="3760619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3797</TotalTime>
  <Words>125</Words>
  <Application>Microsoft Office PowerPoint</Application>
  <PresentationFormat>عرض على الشاشة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320</cp:revision>
  <dcterms:created xsi:type="dcterms:W3CDTF">2021-12-07T14:30:00Z</dcterms:created>
  <dcterms:modified xsi:type="dcterms:W3CDTF">2023-11-22T16:51:06Z</dcterms:modified>
</cp:coreProperties>
</file>