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آتي عند قدميك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عند قدميك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اسكب النفس لديك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طالبا ربي إليك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 يمر الامتحان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 قلبي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واثقا في حبك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مؤمنا بانك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(نبع صبري كل آن)2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أحاطت بي الهموم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وطمت فوقي الغيوم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شمسي ستدوم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رغم أهوال الزمان</a:t>
            </a:r>
          </a:p>
        </p:txBody>
      </p:sp>
    </p:spTree>
    <p:extLst>
      <p:ext uri="{BB962C8B-B14F-4D97-AF65-F5344CB8AC3E}">
        <p14:creationId xmlns:p14="http://schemas.microsoft.com/office/powerpoint/2010/main" val="409331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 قلبي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واثقا في حبك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مؤمنا بانك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(نبع صبري كل آن)2</a:t>
            </a:r>
          </a:p>
        </p:txBody>
      </p:sp>
    </p:spTree>
    <p:extLst>
      <p:ext uri="{BB962C8B-B14F-4D97-AF65-F5344CB8AC3E}">
        <p14:creationId xmlns:p14="http://schemas.microsoft.com/office/powerpoint/2010/main" val="20861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جفاني الأصدقاء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وانتهى عهد الوفاء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فيك لي كل الرجاء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والعزاء الحنان</a:t>
            </a:r>
          </a:p>
        </p:txBody>
      </p:sp>
    </p:spTree>
    <p:extLst>
      <p:ext uri="{BB962C8B-B14F-4D97-AF65-F5344CB8AC3E}">
        <p14:creationId xmlns:p14="http://schemas.microsoft.com/office/powerpoint/2010/main" val="411716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 قلبي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واثقا في حبك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مؤمنا بانك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(نبع صبري كل آن)2</a:t>
            </a:r>
          </a:p>
        </p:txBody>
      </p:sp>
    </p:spTree>
    <p:extLst>
      <p:ext uri="{BB962C8B-B14F-4D97-AF65-F5344CB8AC3E}">
        <p14:creationId xmlns:p14="http://schemas.microsoft.com/office/powerpoint/2010/main" val="111669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ضعفي والفتور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تأنيب الضمير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أذرف الدمع الغزير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اطلب حصن الأمان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55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 قلبي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واثقا في حبك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مؤمنا بانك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(نبع صبري كل آن)2</a:t>
            </a:r>
          </a:p>
        </p:txBody>
      </p:sp>
    </p:spTree>
    <p:extLst>
      <p:ext uri="{BB962C8B-B14F-4D97-AF65-F5344CB8AC3E}">
        <p14:creationId xmlns:p14="http://schemas.microsoft.com/office/powerpoint/2010/main" val="376061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3797</TotalTime>
  <Words>125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2023-11-22T16:51:06Z</dcterms:modified>
</cp:coreProperties>
</file>