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3" r:id="rId3"/>
    <p:sldId id="444" r:id="rId4"/>
    <p:sldId id="404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ترنيمة </a:t>
            </a:r>
            <a:endParaRPr lang="en-US" sz="8000" b="1" dirty="0"/>
          </a:p>
          <a:p>
            <a:pPr algn="ctr">
              <a:lnSpc>
                <a:spcPct val="150000"/>
              </a:lnSpc>
            </a:pPr>
            <a:r>
              <a:rPr lang="ar-EG" sz="8000" b="1" dirty="0"/>
              <a:t>آتي </a:t>
            </a:r>
            <a:r>
              <a:rPr lang="ar-EG" sz="8000" b="1" dirty="0" err="1"/>
              <a:t>لك</a:t>
            </a:r>
            <a:r>
              <a:rPr lang="ar-EG" sz="8000" b="1" dirty="0"/>
              <a:t> جدد ذهني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38200"/>
            <a:ext cx="9144000" cy="6430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7200" b="1" dirty="0"/>
              <a:t>آتي </a:t>
            </a:r>
            <a:r>
              <a:rPr lang="ar-EG" sz="7200" b="1" dirty="0" err="1"/>
              <a:t>لك</a:t>
            </a:r>
            <a:r>
              <a:rPr lang="ar-EG" sz="7200" b="1" dirty="0"/>
              <a:t> جدد ذهني في حقك</a:t>
            </a:r>
            <a:br>
              <a:rPr lang="ar-EG" sz="7200" b="1" dirty="0"/>
            </a:br>
            <a:r>
              <a:rPr lang="ar-EG" sz="7200" b="1" dirty="0"/>
              <a:t>اسكب عليَّ من روحك ربي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153323"/>
            <a:ext cx="91440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7200" b="1" dirty="0"/>
              <a:t>آتي بظلمتي ضعفي ومذلتي</a:t>
            </a:r>
            <a:br>
              <a:rPr lang="ar-EG" sz="7200" b="1" dirty="0"/>
            </a:br>
            <a:r>
              <a:rPr lang="ar-EG" sz="7200" b="1" dirty="0"/>
              <a:t>يتحولوا للنور بقوة حبك</a:t>
            </a:r>
            <a:br>
              <a:rPr lang="ar-EG" sz="7200" b="1" dirty="0"/>
            </a:br>
            <a:r>
              <a:rPr lang="ar-EG" sz="7200" b="1" dirty="0"/>
              <a:t>ضمني اغمرني بحنانك</a:t>
            </a:r>
            <a:br>
              <a:rPr lang="ar-EG" sz="7200" b="1" dirty="0"/>
            </a:br>
            <a:r>
              <a:rPr lang="ar-EG" sz="7200" b="1" dirty="0"/>
              <a:t>ضمني لدفء حبك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138916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ارفع اجنحة كالنسور</a:t>
            </a:r>
            <a:br>
              <a:rPr lang="ar-EG" sz="7200" b="1" dirty="0"/>
            </a:br>
            <a:r>
              <a:rPr lang="ar-EG" sz="7200" b="1" dirty="0"/>
              <a:t>واطير معك لفوق</a:t>
            </a:r>
            <a:br>
              <a:rPr lang="ar-EG" sz="7200" b="1" dirty="0"/>
            </a:br>
            <a:r>
              <a:rPr lang="ar-EG" sz="7200" b="1" dirty="0"/>
              <a:t>روحك يحملني</a:t>
            </a:r>
            <a:br>
              <a:rPr lang="ar-EG" sz="7200" b="1" dirty="0"/>
            </a:br>
            <a:r>
              <a:rPr lang="ar-EG" sz="7200" b="1" dirty="0"/>
              <a:t>بشوق لقوة حبك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51</Words>
  <Application>Microsoft Office PowerPoint</Application>
  <PresentationFormat>عرض على الشاشة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289</cp:revision>
  <dcterms:created xsi:type="dcterms:W3CDTF">2021-12-07T14:30:00Z</dcterms:created>
  <dcterms:modified xsi:type="dcterms:W3CDTF">2023-11-22T16:55:42Z</dcterms:modified>
</cp:coreProperties>
</file>